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0D5"/>
    <a:srgbClr val="5596F9"/>
    <a:srgbClr val="7956F4"/>
    <a:srgbClr val="1C2D41"/>
    <a:srgbClr val="5696F9"/>
    <a:srgbClr val="005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6"/>
    <p:restoredTop sz="94601"/>
  </p:normalViewPr>
  <p:slideViewPr>
    <p:cSldViewPr snapToGrid="0" snapToObjects="1">
      <p:cViewPr varScale="1">
        <p:scale>
          <a:sx n="62" d="100"/>
          <a:sy n="62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2" d="100"/>
          <a:sy n="172" d="100"/>
        </p:scale>
        <p:origin x="53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44248E-2"/>
          <c:y val="0.127161"/>
          <c:w val="0.92231399999999997"/>
          <c:h val="0.783159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图例文字 1</c:v>
                </c:pt>
              </c:strCache>
            </c:strRef>
          </c:tx>
          <c:spPr>
            <a:solidFill>
              <a:srgbClr val="0650D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Sheet1!$B$1:$G$1</c:f>
              <c:strCach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24</c:v>
                </c:pt>
                <c:pt idx="1">
                  <c:v>64</c:v>
                </c:pt>
                <c:pt idx="2">
                  <c:v>17</c:v>
                </c:pt>
                <c:pt idx="3">
                  <c:v>26</c:v>
                </c:pt>
                <c:pt idx="4">
                  <c:v>53</c:v>
                </c:pt>
                <c:pt idx="5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F2-3D4E-A2E2-17227B3A728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图例文字 2</c:v>
                </c:pt>
              </c:strCache>
            </c:strRef>
          </c:tx>
          <c:spPr>
            <a:solidFill>
              <a:srgbClr val="5DCCDE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Sheet1!$B$1:$G$1</c:f>
              <c:strCach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60</c:v>
                </c:pt>
                <c:pt idx="1">
                  <c:v>43</c:v>
                </c:pt>
                <c:pt idx="2">
                  <c:v>55</c:v>
                </c:pt>
                <c:pt idx="3">
                  <c:v>43</c:v>
                </c:pt>
                <c:pt idx="4">
                  <c:v>70</c:v>
                </c:pt>
                <c:pt idx="5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F2-3D4E-A2E2-17227B3A72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202D40">
                <a:alpha val="20000"/>
              </a:srgbClr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202D40"/>
                </a:solidFill>
                <a:latin typeface="Microsoft YaHei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202D40">
                  <a:alpha val="3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202D40"/>
                </a:solidFill>
                <a:latin typeface="PingFang SC Regular"/>
              </a:defRPr>
            </a:pPr>
            <a:endParaRPr lang="zh-CN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69205499999999998"/>
          <c:y val="0"/>
          <c:w val="0.30794500000000002"/>
          <c:h val="8.0696100000000007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000" b="0" i="0" u="none" strike="noStrike">
              <a:solidFill>
                <a:srgbClr val="202D40"/>
              </a:solidFill>
              <a:latin typeface="PingFang SC Regular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4589400000000001E-2"/>
          <c:y val="0.12586600000000001"/>
          <c:w val="0.925732"/>
          <c:h val="0.78126499999999999"/>
        </c:manualLayout>
      </c:layout>
      <c:areaChart>
        <c:grouping val="standard"/>
        <c:varyColors val="0"/>
        <c:ser>
          <c:idx val="1"/>
          <c:order val="0"/>
          <c:tx>
            <c:strRef>
              <c:f>Sheet1!$A$3</c:f>
              <c:strCache>
                <c:ptCount val="1"/>
                <c:pt idx="0">
                  <c:v>区域 2</c:v>
                </c:pt>
              </c:strCache>
            </c:strRef>
          </c:tx>
          <c:spPr>
            <a:solidFill>
              <a:srgbClr val="0650D5"/>
            </a:solidFill>
            <a:ln w="76200" cap="flat">
              <a:noFill/>
              <a:miter lim="400000"/>
            </a:ln>
            <a:effectLst/>
          </c:spPr>
          <c:cat>
            <c:strRef>
              <c:f>Sheet1!$B$1:$I$1</c:f>
              <c:strCach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strCache>
            </c:strRef>
          </c:cat>
          <c:val>
            <c:numRef>
              <c:f>Sheet1!$B$3:$I$3</c:f>
              <c:numCache>
                <c:formatCode>General</c:formatCode>
                <c:ptCount val="8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  <c:pt idx="4">
                  <c:v>55</c:v>
                </c:pt>
                <c:pt idx="5">
                  <c:v>43</c:v>
                </c:pt>
                <c:pt idx="6">
                  <c:v>70</c:v>
                </c:pt>
                <c:pt idx="7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78-6C47-BF25-6F47C09223CC}"/>
            </c:ext>
          </c:extLst>
        </c:ser>
        <c:ser>
          <c:idx val="0"/>
          <c:order val="1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rgbClr val="5DCCDE">
                <a:alpha val="80000"/>
              </a:srgbClr>
            </a:solidFill>
            <a:ln w="76200" cap="flat">
              <a:noFill/>
              <a:miter lim="400000"/>
            </a:ln>
            <a:effectLst/>
          </c:spPr>
          <c:cat>
            <c:strRef>
              <c:f>Sheet1!$B$1:$I$1</c:f>
              <c:strCach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  <c:pt idx="4">
                  <c:v>17</c:v>
                </c:pt>
                <c:pt idx="5">
                  <c:v>26</c:v>
                </c:pt>
                <c:pt idx="6">
                  <c:v>53</c:v>
                </c:pt>
                <c:pt idx="7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78-6C47-BF25-6F47C0922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area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202D40">
                <a:alpha val="20000"/>
              </a:srgbClr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202D40"/>
                </a:solidFill>
                <a:latin typeface="PingFang SC Regular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202D40">
                  <a:alpha val="2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202D40"/>
                </a:solidFill>
                <a:latin typeface="PingFang SC Regular"/>
              </a:defRPr>
            </a:pPr>
            <a:endParaRPr lang="zh-CN"/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75161500000000003"/>
          <c:y val="0"/>
          <c:w val="0.24838499999999999"/>
          <c:h val="7.85792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000" b="0" i="0" u="none" strike="noStrike">
              <a:solidFill>
                <a:srgbClr val="202D40"/>
              </a:solidFill>
              <a:latin typeface="Microsoft YaHei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title>
      <c:tx>
        <c:rich>
          <a:bodyPr rot="0"/>
          <a:lstStyle/>
          <a:p>
            <a:pPr>
              <a:defRPr sz="3000" b="0" i="0" u="none" strike="noStrike">
                <a:solidFill>
                  <a:srgbClr val="0650D5"/>
                </a:solidFill>
                <a:latin typeface="腾讯体 W7"/>
              </a:defRPr>
            </a:pPr>
            <a:r>
              <a:rPr lang="zh-CN" altLang="en-US" sz="3000" b="0" i="0" u="none" strike="noStrike">
                <a:solidFill>
                  <a:srgbClr val="0650D5"/>
                </a:solidFill>
                <a:latin typeface="腾讯体 W7"/>
              </a:rPr>
              <a:t>标题 </a:t>
            </a:r>
            <a:r>
              <a:rPr lang="en-US" altLang="zh-CN" sz="3000" b="0" i="0" u="none" strike="noStrike">
                <a:solidFill>
                  <a:srgbClr val="0650D5"/>
                </a:solidFill>
                <a:latin typeface="腾讯体 W7"/>
              </a:rPr>
              <a:t>1</a:t>
            </a:r>
          </a:p>
        </c:rich>
      </c:tx>
      <c:layout>
        <c:manualLayout>
          <c:xMode val="edge"/>
          <c:yMode val="edge"/>
          <c:x val="0.42185499999999998"/>
          <c:y val="0.447299"/>
          <c:w val="0.15628900000000001"/>
          <c:h val="5.2700799999999999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10057"/>
          <c:y val="0.110057"/>
          <c:w val="0.779887"/>
          <c:h val="0.767387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rgbClr val="0650D5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5325-D349-B2C5-12981740A2AC}"/>
              </c:ext>
            </c:extLst>
          </c:dPt>
          <c:dPt>
            <c:idx val="1"/>
            <c:bubble3D val="0"/>
            <c:spPr>
              <a:solidFill>
                <a:srgbClr val="5696F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25-D349-B2C5-12981740A2AC}"/>
              </c:ext>
            </c:extLst>
          </c:dPt>
          <c:dPt>
            <c:idx val="2"/>
            <c:bubble3D val="0"/>
            <c:spPr>
              <a:solidFill>
                <a:srgbClr val="7957F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25-D349-B2C5-12981740A2AC}"/>
              </c:ext>
            </c:extLst>
          </c:dPt>
          <c:dPt>
            <c:idx val="3"/>
            <c:bubble3D val="0"/>
            <c:spPr>
              <a:solidFill>
                <a:srgbClr val="5DCCD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25-D349-B2C5-12981740A2AC}"/>
              </c:ext>
            </c:extLst>
          </c:dPt>
          <c:dPt>
            <c:idx val="4"/>
            <c:bubble3D val="0"/>
            <c:spPr>
              <a:solidFill>
                <a:srgbClr val="EB333F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25-D349-B2C5-12981740A2AC}"/>
              </c:ext>
            </c:extLst>
          </c:dPt>
          <c:dPt>
            <c:idx val="5"/>
            <c:bubble3D val="0"/>
            <c:spPr>
              <a:solidFill>
                <a:srgbClr val="EFA74D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5325-D349-B2C5-12981740A2AC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5325-D349-B2C5-12981740A2AC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5325-D349-B2C5-12981740A2AC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5325-D349-B2C5-12981740A2AC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5325-D349-B2C5-12981740A2AC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5325-D349-B2C5-12981740A2AC}"/>
                </c:ext>
              </c:extLst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5325-D349-B2C5-12981740A2AC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0" i="0" u="none" strike="noStrike">
                    <a:solidFill>
                      <a:srgbClr val="202D40"/>
                    </a:solidFill>
                    <a:latin typeface="Microsoft YaHei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202D4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325-D349-B2C5-12981740A2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title>
      <c:tx>
        <c:rich>
          <a:bodyPr rot="0"/>
          <a:lstStyle/>
          <a:p>
            <a:pPr>
              <a:defRPr sz="3000" b="0" i="0" u="none" strike="noStrike">
                <a:solidFill>
                  <a:srgbClr val="0650D5"/>
                </a:solidFill>
                <a:latin typeface="腾讯体 W7"/>
              </a:defRPr>
            </a:pPr>
            <a:r>
              <a:rPr lang="zh-CN" altLang="en-US" sz="3000" b="0" i="0" u="none" strike="noStrike">
                <a:solidFill>
                  <a:srgbClr val="0650D5"/>
                </a:solidFill>
                <a:latin typeface="腾讯体 W7"/>
              </a:rPr>
              <a:t>标题 </a:t>
            </a:r>
            <a:r>
              <a:rPr lang="en-US" altLang="zh-CN" sz="3000" b="0" i="0" u="none" strike="noStrike">
                <a:solidFill>
                  <a:srgbClr val="0650D5"/>
                </a:solidFill>
                <a:latin typeface="腾讯体 W7"/>
              </a:rPr>
              <a:t>2</a:t>
            </a:r>
          </a:p>
        </c:rich>
      </c:tx>
      <c:layout>
        <c:manualLayout>
          <c:xMode val="edge"/>
          <c:yMode val="edge"/>
          <c:x val="0.41646899999999998"/>
          <c:y val="0.44727699999999998"/>
          <c:w val="0.16706299999999999"/>
          <c:h val="5.2722699999999997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0989500000000001"/>
          <c:y val="0.10989500000000001"/>
          <c:w val="0.78021099999999999"/>
          <c:h val="0.76771100000000003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rgbClr val="0650D5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BFEB-164B-9376-0D2C34F5CAC8}"/>
              </c:ext>
            </c:extLst>
          </c:dPt>
          <c:dPt>
            <c:idx val="1"/>
            <c:bubble3D val="0"/>
            <c:spPr>
              <a:solidFill>
                <a:srgbClr val="5696F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EB-164B-9376-0D2C34F5CAC8}"/>
              </c:ext>
            </c:extLst>
          </c:dPt>
          <c:dPt>
            <c:idx val="2"/>
            <c:bubble3D val="0"/>
            <c:spPr>
              <a:solidFill>
                <a:srgbClr val="7957F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BFEB-164B-9376-0D2C34F5CAC8}"/>
              </c:ext>
            </c:extLst>
          </c:dPt>
          <c:dPt>
            <c:idx val="3"/>
            <c:bubble3D val="0"/>
            <c:spPr>
              <a:solidFill>
                <a:srgbClr val="5DCCD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BFEB-164B-9376-0D2C34F5CAC8}"/>
              </c:ext>
            </c:extLst>
          </c:dPt>
          <c:dPt>
            <c:idx val="4"/>
            <c:bubble3D val="0"/>
            <c:spPr>
              <a:solidFill>
                <a:srgbClr val="EB333F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BFEB-164B-9376-0D2C34F5CAC8}"/>
              </c:ext>
            </c:extLst>
          </c:dPt>
          <c:dPt>
            <c:idx val="5"/>
            <c:bubble3D val="0"/>
            <c:spPr>
              <a:solidFill>
                <a:srgbClr val="EFA74D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BFEB-164B-9376-0D2C34F5CAC8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FEB-164B-9376-0D2C34F5CAC8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FEB-164B-9376-0D2C34F5CAC8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BFEB-164B-9376-0D2C34F5CAC8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BFEB-164B-9376-0D2C34F5CAC8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BFEB-164B-9376-0D2C34F5CAC8}"/>
                </c:ext>
              </c:extLst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2400" b="0" i="0" u="none" strike="noStrike">
                      <a:solidFill>
                        <a:srgbClr val="202D40"/>
                      </a:solidFill>
                      <a:latin typeface="Microsoft YaHei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BFEB-164B-9376-0D2C34F5CAC8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0" i="0" u="none" strike="noStrike">
                    <a:solidFill>
                      <a:srgbClr val="202D40"/>
                    </a:solidFill>
                    <a:latin typeface="Microsoft YaHei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202D4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50</c:v>
                </c:pt>
                <c:pt idx="1">
                  <c:v>60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FEB-164B-9376-0D2C34F5CA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内容标题</c:v>
                </c:pt>
              </c:strCache>
            </c:strRef>
          </c:tx>
          <c:spPr>
            <a:solidFill>
              <a:srgbClr val="DDE8FD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136C-4A40-B37B-A6975A1CFC5C}"/>
              </c:ext>
            </c:extLst>
          </c:dPt>
          <c:dPt>
            <c:idx val="1"/>
            <c:bubble3D val="0"/>
            <c:spPr>
              <a:solidFill>
                <a:srgbClr val="0650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6C-4A40-B37B-A6975A1CFC5C}"/>
              </c:ext>
            </c:extLst>
          </c:dPt>
          <c:cat>
            <c:strRef>
              <c:f>Sheet1!$B$1:$C$1</c:f>
              <c:strCache>
                <c:ptCount val="2"/>
                <c:pt idx="0">
                  <c:v>四月</c:v>
                </c:pt>
                <c:pt idx="1">
                  <c:v>五月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6C-4A40-B37B-A6975A1CFC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内容标题</c:v>
                </c:pt>
              </c:strCache>
            </c:strRef>
          </c:tx>
          <c:spPr>
            <a:solidFill>
              <a:srgbClr val="DDE8FD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18D2-7C42-ACE1-B6EA564F23F1}"/>
              </c:ext>
            </c:extLst>
          </c:dPt>
          <c:dPt>
            <c:idx val="1"/>
            <c:bubble3D val="0"/>
            <c:spPr>
              <a:solidFill>
                <a:srgbClr val="0650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D2-7C42-ACE1-B6EA564F23F1}"/>
              </c:ext>
            </c:extLst>
          </c:dPt>
          <c:cat>
            <c:strRef>
              <c:f>Sheet1!$B$1:$C$1</c:f>
              <c:strCache>
                <c:ptCount val="2"/>
                <c:pt idx="0">
                  <c:v>四月</c:v>
                </c:pt>
                <c:pt idx="1">
                  <c:v>五月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D2-7C42-ACE1-B6EA564F2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内容标题</c:v>
                </c:pt>
              </c:strCache>
            </c:strRef>
          </c:tx>
          <c:spPr>
            <a:solidFill>
              <a:srgbClr val="DDE8FD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165B-4C48-B2A0-5B744DBC628A}"/>
              </c:ext>
            </c:extLst>
          </c:dPt>
          <c:dPt>
            <c:idx val="1"/>
            <c:bubble3D val="0"/>
            <c:spPr>
              <a:solidFill>
                <a:srgbClr val="0650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5B-4C48-B2A0-5B744DBC628A}"/>
              </c:ext>
            </c:extLst>
          </c:dPt>
          <c:cat>
            <c:strRef>
              <c:f>Sheet1!$B$1:$C$1</c:f>
              <c:strCache>
                <c:ptCount val="2"/>
                <c:pt idx="0">
                  <c:v>四月</c:v>
                </c:pt>
                <c:pt idx="1">
                  <c:v>五月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5B-4C48-B2A0-5B744DBC6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内容标题</c:v>
                </c:pt>
              </c:strCache>
            </c:strRef>
          </c:tx>
          <c:spPr>
            <a:solidFill>
              <a:srgbClr val="DDE8FD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8C8A-2B41-BBEB-499B051CD9D2}"/>
              </c:ext>
            </c:extLst>
          </c:dPt>
          <c:dPt>
            <c:idx val="1"/>
            <c:bubble3D val="0"/>
            <c:spPr>
              <a:solidFill>
                <a:srgbClr val="0650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8A-2B41-BBEB-499B051CD9D2}"/>
              </c:ext>
            </c:extLst>
          </c:dPt>
          <c:cat>
            <c:strRef>
              <c:f>Sheet1!$B$1:$C$1</c:f>
              <c:strCache>
                <c:ptCount val="2"/>
                <c:pt idx="0">
                  <c:v>四月</c:v>
                </c:pt>
                <c:pt idx="1">
                  <c:v>五月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8A-2B41-BBEB-499B051CD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rgbClr val="7856EF"/>
            </a:solidFill>
            <a:ln w="12700" cap="flat">
              <a:noFill/>
              <a:miter lim="400000"/>
            </a:ln>
            <a:effectLst/>
          </c:spPr>
          <c:explosion val="5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301-7347-A680-264199436849}"/>
              </c:ext>
            </c:extLst>
          </c:dPt>
          <c:dPt>
            <c:idx val="1"/>
            <c:bubble3D val="0"/>
            <c:spPr>
              <a:solidFill>
                <a:srgbClr val="146EF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301-7347-A680-264199436849}"/>
              </c:ext>
            </c:extLst>
          </c:dPt>
          <c:dPt>
            <c:idx val="2"/>
            <c:bubble3D val="0"/>
            <c:spPr>
              <a:solidFill>
                <a:srgbClr val="F29D49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0301-7347-A680-264199436849}"/>
              </c:ext>
            </c:extLst>
          </c:dPt>
          <c:dPt>
            <c:idx val="3"/>
            <c:bubble3D val="0"/>
            <c:spPr>
              <a:solidFill>
                <a:srgbClr val="0CBEDF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0301-7347-A680-264199436849}"/>
              </c:ext>
            </c:extLst>
          </c:dPt>
          <c:cat>
            <c:strRef>
              <c:f>Sheet1!$B$1:$E$1</c:f>
              <c:strCache>
                <c:ptCount val="4"/>
                <c:pt idx="0">
                  <c:v>四月</c:v>
                </c:pt>
                <c:pt idx="1">
                  <c:v>五月</c:v>
                </c:pt>
                <c:pt idx="2">
                  <c:v>六月</c:v>
                </c:pt>
                <c:pt idx="3">
                  <c:v>七月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01-7347-A680-2641994368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96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20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封面背景02.png" descr="封面背景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圆01.png" descr="圆01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17688" t="17515"/>
          <a:stretch>
            <a:fillRect/>
          </a:stretch>
        </p:blipFill>
        <p:spPr>
          <a:xfrm>
            <a:off x="0" y="0"/>
            <a:ext cx="4726979" cy="47369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27" name="腾讯云 logo.png" descr="腾讯云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CODING logo.png" descr="CODING 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封面背景03.png" descr="封面背景03.png"/>
          <p:cNvPicPr>
            <a:picLocks noChangeAspect="1"/>
          </p:cNvPicPr>
          <p:nvPr/>
        </p:nvPicPr>
        <p:blipFill>
          <a:blip r:embed="rId2"/>
          <a:srcRect l="3539" t="8163" r="5453" b="82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" name="成组"/>
          <p:cNvGrpSpPr/>
          <p:nvPr/>
        </p:nvGrpSpPr>
        <p:grpSpPr>
          <a:xfrm>
            <a:off x="1905000" y="2527300"/>
            <a:ext cx="6048097" cy="641628"/>
            <a:chOff x="0" y="0"/>
            <a:chExt cx="6048096" cy="641627"/>
          </a:xfrm>
        </p:grpSpPr>
        <p:pic>
          <p:nvPicPr>
            <p:cNvPr id="39" name="腾讯云 logo.png" descr="腾讯云 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CODING logo.png" descr="CODING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结构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目录背景17.png" descr="目录背景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14288"/>
            <a:ext cx="24434800" cy="13744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成组"/>
          <p:cNvGrpSpPr/>
          <p:nvPr/>
        </p:nvGrpSpPr>
        <p:grpSpPr>
          <a:xfrm>
            <a:off x="18796837" y="995114"/>
            <a:ext cx="4571164" cy="508001"/>
            <a:chOff x="0" y="0"/>
            <a:chExt cx="4571163" cy="508000"/>
          </a:xfrm>
        </p:grpSpPr>
        <p:pic>
          <p:nvPicPr>
            <p:cNvPr id="58" name="腾讯云 LOGO.png" descr="腾讯云 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933"/>
              <a:ext cx="1768593" cy="474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CODING LOGO-02.png" descr="CODING LOGO-02.png"/>
            <p:cNvPicPr>
              <a:picLocks noChangeAspect="1"/>
            </p:cNvPicPr>
            <p:nvPr/>
          </p:nvPicPr>
          <p:blipFill>
            <a:blip r:embed="rId3"/>
            <a:srcRect l="7185" t="14383" r="7185" b="14383"/>
            <a:stretch>
              <a:fillRect/>
            </a:stretch>
          </p:blipFill>
          <p:spPr>
            <a:xfrm>
              <a:off x="2191926" y="0"/>
              <a:ext cx="2379238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矩形"/>
            <p:cNvSpPr/>
            <p:nvPr/>
          </p:nvSpPr>
          <p:spPr>
            <a:xfrm>
              <a:off x="1988726" y="50800"/>
              <a:ext cx="33867" cy="440267"/>
            </a:xfrm>
            <a:prstGeom prst="rect">
              <a:avLst/>
            </a:prstGeom>
            <a:solidFill>
              <a:srgbClr val="202D4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封面背景02.png" descr="封面背景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77" name="腾讯云 logo.png" descr="腾讯云 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CODING logo.png" descr="CODING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封面背景.png" descr="封面背景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圆01.png" descr="圆01.png"/>
          <p:cNvPicPr>
            <a:picLocks noChangeAspect="1"/>
          </p:cNvPicPr>
          <p:nvPr/>
        </p:nvPicPr>
        <p:blipFill>
          <a:blip r:embed="rId10">
            <a:alphaModFix amt="20000"/>
          </a:blip>
          <a:srcRect l="17688" t="17515"/>
          <a:stretch>
            <a:fillRect/>
          </a:stretch>
        </p:blipFill>
        <p:spPr>
          <a:xfrm>
            <a:off x="0" y="0"/>
            <a:ext cx="4726979" cy="4736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圆01.png" descr="圆0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17700" y="2518833"/>
            <a:ext cx="2286000" cy="228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5" name="腾讯云 logo.png" descr="腾讯云 logo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CODING logo.png" descr="CODING logo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9pPr>
    </p:titleStyle>
    <p:body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hart" Target="../charts/char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41.png"/><Relationship Id="rId4" Type="http://schemas.openxmlformats.org/officeDocument/2006/relationships/image" Target="../media/image22.png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PT副标题 60点"/>
          <p:cNvSpPr txBox="1"/>
          <p:nvPr/>
        </p:nvSpPr>
        <p:spPr>
          <a:xfrm>
            <a:off x="1790700" y="6434071"/>
            <a:ext cx="603541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825500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PPT</a:t>
            </a:r>
            <a:r>
              <a:rPr lang="zh-CN" altLang="en-US" dirty="0"/>
              <a:t> </a:t>
            </a:r>
            <a:r>
              <a:rPr dirty="0" err="1"/>
              <a:t>副标题</a:t>
            </a:r>
            <a:r>
              <a:rPr dirty="0"/>
              <a:t> 60点</a:t>
            </a:r>
          </a:p>
        </p:txBody>
      </p:sp>
      <p:sp>
        <p:nvSpPr>
          <p:cNvPr id="11" name="PPT主标题 120点">
            <a:extLst>
              <a:ext uri="{FF2B5EF4-FFF2-40B4-BE49-F238E27FC236}">
                <a16:creationId xmlns:a16="http://schemas.microsoft.com/office/drawing/2014/main" id="{0D989006-D210-914C-9B5C-73B533F22B81}"/>
              </a:ext>
            </a:extLst>
          </p:cNvPr>
          <p:cNvSpPr txBox="1"/>
          <p:nvPr/>
        </p:nvSpPr>
        <p:spPr>
          <a:xfrm>
            <a:off x="1790700" y="4030729"/>
            <a:ext cx="12455658" cy="1973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825500">
              <a:defRPr sz="12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PPT</a:t>
            </a:r>
            <a:r>
              <a:rPr lang="zh-CN" altLang="en-US" dirty="0"/>
              <a:t> </a:t>
            </a:r>
            <a:r>
              <a:rPr dirty="0" err="1"/>
              <a:t>主标题</a:t>
            </a:r>
            <a:r>
              <a:rPr dirty="0"/>
              <a:t> 120点</a:t>
            </a:r>
          </a:p>
        </p:txBody>
      </p:sp>
      <p:sp>
        <p:nvSpPr>
          <p:cNvPr id="12" name="2020.08.24">
            <a:extLst>
              <a:ext uri="{FF2B5EF4-FFF2-40B4-BE49-F238E27FC236}">
                <a16:creationId xmlns:a16="http://schemas.microsoft.com/office/drawing/2014/main" id="{25A5D1C0-9EB6-3740-BCA8-B14E5948705A}"/>
              </a:ext>
            </a:extLst>
          </p:cNvPr>
          <p:cNvSpPr txBox="1"/>
          <p:nvPr/>
        </p:nvSpPr>
        <p:spPr>
          <a:xfrm>
            <a:off x="1790700" y="10470939"/>
            <a:ext cx="6001544" cy="58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2020.08.24</a:t>
            </a:r>
          </a:p>
        </p:txBody>
      </p:sp>
      <p:sp>
        <p:nvSpPr>
          <p:cNvPr id="13" name="演讲者姓名 团队名称 职位">
            <a:extLst>
              <a:ext uri="{FF2B5EF4-FFF2-40B4-BE49-F238E27FC236}">
                <a16:creationId xmlns:a16="http://schemas.microsoft.com/office/drawing/2014/main" id="{83EA884B-01DB-C946-9A1F-DF56090FD001}"/>
              </a:ext>
            </a:extLst>
          </p:cNvPr>
          <p:cNvSpPr txBox="1"/>
          <p:nvPr/>
        </p:nvSpPr>
        <p:spPr>
          <a:xfrm>
            <a:off x="1778000" y="11226800"/>
            <a:ext cx="6001544" cy="58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演讲者姓名</a:t>
            </a:r>
            <a:r>
              <a:rPr dirty="0"/>
              <a:t> </a:t>
            </a:r>
            <a:r>
              <a:rPr dirty="0" err="1"/>
              <a:t>团队名称</a:t>
            </a:r>
            <a:r>
              <a:rPr dirty="0"/>
              <a:t> </a:t>
            </a:r>
            <a:r>
              <a:rPr dirty="0" err="1"/>
              <a:t>职位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章节主标题 80 点 标题字数超过 12 个做折行处理">
            <a:extLst>
              <a:ext uri="{FF2B5EF4-FFF2-40B4-BE49-F238E27FC236}">
                <a16:creationId xmlns:a16="http://schemas.microsoft.com/office/drawing/2014/main" id="{13688F81-C69A-7241-B62A-313825826D78}"/>
              </a:ext>
            </a:extLst>
          </p:cNvPr>
          <p:cNvSpPr txBox="1"/>
          <p:nvPr/>
        </p:nvSpPr>
        <p:spPr>
          <a:xfrm>
            <a:off x="6845603" y="4382597"/>
            <a:ext cx="13462299" cy="309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dirty="0" err="1"/>
              <a:t>章节主标题</a:t>
            </a:r>
            <a:r>
              <a:rPr dirty="0"/>
              <a:t> 80 </a:t>
            </a:r>
            <a:r>
              <a:rPr dirty="0" err="1"/>
              <a:t>点</a:t>
            </a:r>
            <a:r>
              <a:rPr dirty="0"/>
              <a:t> </a:t>
            </a:r>
            <a:r>
              <a:rPr dirty="0" err="1"/>
              <a:t>标题字数</a:t>
            </a:r>
            <a:r>
              <a:rPr lang="zh-CN" altLang="en-US" dirty="0"/>
              <a:t>超</a:t>
            </a:r>
            <a:r>
              <a:rPr dirty="0" err="1"/>
              <a:t>过</a:t>
            </a:r>
            <a:r>
              <a:rPr dirty="0"/>
              <a:t> 12 </a:t>
            </a:r>
            <a:r>
              <a:rPr dirty="0" err="1"/>
              <a:t>个做折行处理</a:t>
            </a:r>
            <a:endParaRPr dirty="0"/>
          </a:p>
        </p:txBody>
      </p:sp>
      <p:sp>
        <p:nvSpPr>
          <p:cNvPr id="6" name="01">
            <a:extLst>
              <a:ext uri="{FF2B5EF4-FFF2-40B4-BE49-F238E27FC236}">
                <a16:creationId xmlns:a16="http://schemas.microsoft.com/office/drawing/2014/main" id="{FAF59342-7D24-D04B-A058-2B85A2EAFC28}"/>
              </a:ext>
            </a:extLst>
          </p:cNvPr>
          <p:cNvSpPr txBox="1"/>
          <p:nvPr/>
        </p:nvSpPr>
        <p:spPr>
          <a:xfrm>
            <a:off x="3038688" y="4263508"/>
            <a:ext cx="2720295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02</a:t>
            </a:r>
            <a:endParaRPr dirty="0"/>
          </a:p>
        </p:txBody>
      </p:sp>
      <p:sp>
        <p:nvSpPr>
          <p:cNvPr id="7" name="章节副标题 60 点（图文版式）">
            <a:extLst>
              <a:ext uri="{FF2B5EF4-FFF2-40B4-BE49-F238E27FC236}">
                <a16:creationId xmlns:a16="http://schemas.microsoft.com/office/drawing/2014/main" id="{1694D8AC-96D9-7648-A418-1B84A2261F5A}"/>
              </a:ext>
            </a:extLst>
          </p:cNvPr>
          <p:cNvSpPr txBox="1"/>
          <p:nvPr/>
        </p:nvSpPr>
        <p:spPr>
          <a:xfrm>
            <a:off x="6845603" y="7871177"/>
            <a:ext cx="13347701" cy="106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r>
              <a:rPr dirty="0" err="1"/>
              <a:t>章节副标题</a:t>
            </a:r>
            <a:r>
              <a:rPr dirty="0"/>
              <a:t> 60 </a:t>
            </a:r>
            <a:r>
              <a:rPr dirty="0" err="1"/>
              <a:t>点</a:t>
            </a:r>
            <a:r>
              <a:rPr dirty="0"/>
              <a:t>（</a:t>
            </a:r>
            <a:r>
              <a:rPr lang="zh-CN" altLang="en-US" dirty="0"/>
              <a:t>纯文字</a:t>
            </a:r>
            <a:r>
              <a:rPr dirty="0" err="1"/>
              <a:t>版式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此处为正文，字体苹方，字号 24 点，字重常规体，行距 1.3 倍，色值 #202D40。"/>
          <p:cNvSpPr txBox="1"/>
          <p:nvPr/>
        </p:nvSpPr>
        <p:spPr>
          <a:xfrm>
            <a:off x="2260600" y="5173513"/>
            <a:ext cx="9144000" cy="11068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167" name="段落标题 32 点"/>
          <p:cNvSpPr txBox="1"/>
          <p:nvPr/>
        </p:nvSpPr>
        <p:spPr>
          <a:xfrm>
            <a:off x="2260600" y="4370238"/>
            <a:ext cx="3269533" cy="752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169" name="圆形"/>
          <p:cNvSpPr/>
          <p:nvPr/>
        </p:nvSpPr>
        <p:spPr>
          <a:xfrm>
            <a:off x="1803400" y="3308201"/>
            <a:ext cx="203200" cy="203201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170" name="此处为正文，字体苹方，字号 24 点，字重常规体，行距 1.3 倍，色值 #202D40。"/>
          <p:cNvSpPr txBox="1"/>
          <p:nvPr/>
        </p:nvSpPr>
        <p:spPr>
          <a:xfrm>
            <a:off x="2260600" y="7591594"/>
            <a:ext cx="9144000" cy="1203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171" name="段落标题 32 点"/>
          <p:cNvSpPr txBox="1"/>
          <p:nvPr/>
        </p:nvSpPr>
        <p:spPr>
          <a:xfrm>
            <a:off x="2260600" y="6788318"/>
            <a:ext cx="3632814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段落标题 32 点</a:t>
            </a:r>
          </a:p>
        </p:txBody>
      </p:sp>
      <p:sp>
        <p:nvSpPr>
          <p:cNvPr id="173" name="此处为正文，字体苹方，字号 24 点，字重常规体，行距 1.3 倍，色值 #202D40。"/>
          <p:cNvSpPr txBox="1"/>
          <p:nvPr/>
        </p:nvSpPr>
        <p:spPr>
          <a:xfrm>
            <a:off x="2260600" y="10009674"/>
            <a:ext cx="9144000" cy="1203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174" name="段落标题 32 点"/>
          <p:cNvSpPr txBox="1"/>
          <p:nvPr/>
        </p:nvSpPr>
        <p:spPr>
          <a:xfrm>
            <a:off x="2260600" y="9206398"/>
            <a:ext cx="3632814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177" name="圆形"/>
          <p:cNvSpPr/>
          <p:nvPr/>
        </p:nvSpPr>
        <p:spPr>
          <a:xfrm>
            <a:off x="12979400" y="3308201"/>
            <a:ext cx="203200" cy="203201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178" name="此处为正文，字体苹方，字号 24 点，字重常规体，行距 1.3 倍，色值 #202D40。"/>
          <p:cNvSpPr txBox="1"/>
          <p:nvPr/>
        </p:nvSpPr>
        <p:spPr>
          <a:xfrm>
            <a:off x="13436600" y="5173513"/>
            <a:ext cx="9144000" cy="11068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179" name="段落标题 32 点"/>
          <p:cNvSpPr txBox="1"/>
          <p:nvPr/>
        </p:nvSpPr>
        <p:spPr>
          <a:xfrm>
            <a:off x="13436600" y="4370238"/>
            <a:ext cx="3269533" cy="752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181" name="此处为正文，字体苹方，字号 24 点，字重常规体，行距 1.3 倍，色值 #202D40。"/>
          <p:cNvSpPr txBox="1"/>
          <p:nvPr/>
        </p:nvSpPr>
        <p:spPr>
          <a:xfrm>
            <a:off x="13436600" y="7591594"/>
            <a:ext cx="9144000" cy="1203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</a:t>
            </a:r>
            <a:r>
              <a:rPr lang="en-US" altLang="zh-CN" dirty="0"/>
              <a:t>.5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182" name="段落标题 32 点"/>
          <p:cNvSpPr txBox="1"/>
          <p:nvPr/>
        </p:nvSpPr>
        <p:spPr>
          <a:xfrm>
            <a:off x="13436600" y="6788318"/>
            <a:ext cx="3632814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段落标题 32 点</a:t>
            </a:r>
          </a:p>
        </p:txBody>
      </p:sp>
      <p:sp>
        <p:nvSpPr>
          <p:cNvPr id="184" name="此处为正文，字体苹方，字号 24 点，字重常规体，行距 1.3 倍，色值 #202D40。"/>
          <p:cNvSpPr txBox="1"/>
          <p:nvPr/>
        </p:nvSpPr>
        <p:spPr>
          <a:xfrm>
            <a:off x="13436600" y="10009674"/>
            <a:ext cx="9144000" cy="1203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185" name="段落标题 32 点"/>
          <p:cNvSpPr txBox="1"/>
          <p:nvPr/>
        </p:nvSpPr>
        <p:spPr>
          <a:xfrm>
            <a:off x="13436600" y="9206398"/>
            <a:ext cx="3632814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187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6" name="页面主标题 60 点">
            <a:extLst>
              <a:ext uri="{FF2B5EF4-FFF2-40B4-BE49-F238E27FC236}">
                <a16:creationId xmlns:a16="http://schemas.microsoft.com/office/drawing/2014/main" id="{E584C853-DFD4-C047-8CC7-21F482C99382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9BF8FD-7667-C744-9585-15DEC3656BB3}"/>
              </a:ext>
            </a:extLst>
          </p:cNvPr>
          <p:cNvSpPr txBox="1"/>
          <p:nvPr/>
        </p:nvSpPr>
        <p:spPr>
          <a:xfrm>
            <a:off x="2260600" y="2966697"/>
            <a:ext cx="434734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段落标题 </a:t>
            </a:r>
            <a:r>
              <a:rPr kumimoji="0" lang="en-US" altLang="zh-CN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48</a:t>
            </a:r>
            <a:r>
              <a:rPr kumimoji="0" lang="zh-CN" altLang="en-US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 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2DA52E-BE0C-514A-A14B-3C2FB120594F}"/>
              </a:ext>
            </a:extLst>
          </p:cNvPr>
          <p:cNvSpPr txBox="1"/>
          <p:nvPr/>
        </p:nvSpPr>
        <p:spPr>
          <a:xfrm>
            <a:off x="13436600" y="2966697"/>
            <a:ext cx="434734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段落标题 </a:t>
            </a:r>
            <a:r>
              <a:rPr kumimoji="0" lang="en-US" altLang="zh-CN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48</a:t>
            </a:r>
            <a:r>
              <a:rPr kumimoji="0" lang="zh-CN" altLang="en-US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 点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矩形"/>
          <p:cNvSpPr/>
          <p:nvPr/>
        </p:nvSpPr>
        <p:spPr>
          <a:xfrm>
            <a:off x="2794000" y="6073775"/>
            <a:ext cx="8636000" cy="3962400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191" name="此处为正文，字体苹方，字号 24 点，字重常规体，行距 1.3 倍，色值 #202D40。这是一段示例文字，这是一段示例文字，这是一段示例文字，这是一段示例文字，这是一段示例文字，这是一段示例文字这是一段示例文字，这是一段示例文字。"/>
          <p:cNvSpPr txBox="1"/>
          <p:nvPr/>
        </p:nvSpPr>
        <p:spPr>
          <a:xfrm>
            <a:off x="3556000" y="6581775"/>
            <a:ext cx="7112000" cy="2865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#202D40。这是一段示例文字，这是一段示例文字，这是一段示例文字，这是一段示例文字，这是一段示例文字，这是一段示例文字这是一段示例文字，这是一段示例文字。</a:t>
            </a:r>
          </a:p>
        </p:txBody>
      </p:sp>
      <p:sp>
        <p:nvSpPr>
          <p:cNvPr id="192" name="矩形"/>
          <p:cNvSpPr/>
          <p:nvPr/>
        </p:nvSpPr>
        <p:spPr>
          <a:xfrm>
            <a:off x="2794000" y="4549774"/>
            <a:ext cx="8636000" cy="1524001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193" name="段落标题 40 点"/>
          <p:cNvSpPr txBox="1"/>
          <p:nvPr/>
        </p:nvSpPr>
        <p:spPr>
          <a:xfrm>
            <a:off x="4899263" y="4859337"/>
            <a:ext cx="44254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 </a:t>
            </a:r>
            <a:r>
              <a:rPr dirty="0" err="1"/>
              <a:t>点</a:t>
            </a:r>
            <a:endParaRPr dirty="0"/>
          </a:p>
        </p:txBody>
      </p:sp>
      <p:sp>
        <p:nvSpPr>
          <p:cNvPr id="194" name="矩形"/>
          <p:cNvSpPr/>
          <p:nvPr/>
        </p:nvSpPr>
        <p:spPr>
          <a:xfrm>
            <a:off x="12954000" y="6073775"/>
            <a:ext cx="8636000" cy="3962400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195" name="矩形"/>
          <p:cNvSpPr/>
          <p:nvPr/>
        </p:nvSpPr>
        <p:spPr>
          <a:xfrm>
            <a:off x="12954000" y="4549774"/>
            <a:ext cx="8636000" cy="1524001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196" name="段落标题 40 点"/>
          <p:cNvSpPr txBox="1"/>
          <p:nvPr/>
        </p:nvSpPr>
        <p:spPr>
          <a:xfrm>
            <a:off x="15059263" y="4859337"/>
            <a:ext cx="44254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 </a:t>
            </a:r>
            <a:r>
              <a:rPr dirty="0" err="1"/>
              <a:t>点</a:t>
            </a:r>
            <a:endParaRPr dirty="0"/>
          </a:p>
        </p:txBody>
      </p:sp>
      <p:sp>
        <p:nvSpPr>
          <p:cNvPr id="197" name="此处为正文，字体苹方，字号 24 点，字重常规体，行距 1.3 倍，色值 #202D40。这是一段示例文字，这是一段示例文字，这是一段示例文字，这是一段示例文字，这是一段示例文字，这是一段示例文字这是一段示例文字，这是一段示例文字。"/>
          <p:cNvSpPr txBox="1"/>
          <p:nvPr/>
        </p:nvSpPr>
        <p:spPr>
          <a:xfrm>
            <a:off x="13716000" y="6581775"/>
            <a:ext cx="7112000" cy="2865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#202D40。这是一段示例文字，这是一段示例文字，这是一段示例文字，这是一段示例文字，这是一段示例文字，这是一段示例文字这是一段示例文字，这是一段示例文字。</a:t>
            </a:r>
          </a:p>
        </p:txBody>
      </p:sp>
      <p:sp>
        <p:nvSpPr>
          <p:cNvPr id="198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12" name="页面主标题 60 点">
            <a:extLst>
              <a:ext uri="{FF2B5EF4-FFF2-40B4-BE49-F238E27FC236}">
                <a16:creationId xmlns:a16="http://schemas.microsoft.com/office/drawing/2014/main" id="{B9296EB0-E59E-3D43-9889-E8FBD7CFF3F8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矩形"/>
          <p:cNvSpPr/>
          <p:nvPr/>
        </p:nvSpPr>
        <p:spPr>
          <a:xfrm>
            <a:off x="1016000" y="6049962"/>
            <a:ext cx="5295900" cy="4064001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1" name="矩形"/>
          <p:cNvSpPr/>
          <p:nvPr/>
        </p:nvSpPr>
        <p:spPr>
          <a:xfrm>
            <a:off x="6701366" y="6049962"/>
            <a:ext cx="5295901" cy="4064001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2" name="矩形"/>
          <p:cNvSpPr/>
          <p:nvPr/>
        </p:nvSpPr>
        <p:spPr>
          <a:xfrm>
            <a:off x="12386733" y="6049962"/>
            <a:ext cx="5295901" cy="4064001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3" name="矩形"/>
          <p:cNvSpPr/>
          <p:nvPr/>
        </p:nvSpPr>
        <p:spPr>
          <a:xfrm>
            <a:off x="18072100" y="6049962"/>
            <a:ext cx="5295900" cy="4064001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5" name="此处为正文，字体苹方，字号 24 点，字重常规体，行距 1.3 倍，色值 #202D40。"/>
          <p:cNvSpPr txBox="1"/>
          <p:nvPr/>
        </p:nvSpPr>
        <p:spPr>
          <a:xfrm>
            <a:off x="1524000" y="7513637"/>
            <a:ext cx="4279900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206" name="段落标题 32 点"/>
          <p:cNvSpPr txBox="1"/>
          <p:nvPr/>
        </p:nvSpPr>
        <p:spPr>
          <a:xfrm>
            <a:off x="1847543" y="6557962"/>
            <a:ext cx="363281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207" name="矩形"/>
          <p:cNvSpPr/>
          <p:nvPr/>
        </p:nvSpPr>
        <p:spPr>
          <a:xfrm>
            <a:off x="1016000" y="4525962"/>
            <a:ext cx="5295900" cy="1524001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8" name="矩形"/>
          <p:cNvSpPr/>
          <p:nvPr/>
        </p:nvSpPr>
        <p:spPr>
          <a:xfrm>
            <a:off x="6701366" y="4525962"/>
            <a:ext cx="5295901" cy="1524001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9" name="矩形"/>
          <p:cNvSpPr/>
          <p:nvPr/>
        </p:nvSpPr>
        <p:spPr>
          <a:xfrm>
            <a:off x="12386733" y="4525962"/>
            <a:ext cx="5295901" cy="1524001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10" name="矩形"/>
          <p:cNvSpPr/>
          <p:nvPr/>
        </p:nvSpPr>
        <p:spPr>
          <a:xfrm>
            <a:off x="18072100" y="4525962"/>
            <a:ext cx="5295900" cy="1524001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11" name="1"/>
          <p:cNvSpPr txBox="1"/>
          <p:nvPr/>
        </p:nvSpPr>
        <p:spPr>
          <a:xfrm>
            <a:off x="3125877" y="4759325"/>
            <a:ext cx="1076146" cy="105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212" name="2"/>
          <p:cNvSpPr txBox="1"/>
          <p:nvPr/>
        </p:nvSpPr>
        <p:spPr>
          <a:xfrm>
            <a:off x="8811244" y="4759325"/>
            <a:ext cx="1076146" cy="105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13" name="3"/>
          <p:cNvSpPr txBox="1"/>
          <p:nvPr/>
        </p:nvSpPr>
        <p:spPr>
          <a:xfrm>
            <a:off x="14496609" y="4759325"/>
            <a:ext cx="1076146" cy="105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214" name="4"/>
          <p:cNvSpPr txBox="1"/>
          <p:nvPr/>
        </p:nvSpPr>
        <p:spPr>
          <a:xfrm>
            <a:off x="20181977" y="4759325"/>
            <a:ext cx="1076146" cy="105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15" name="此处为正文，字体苹方，字号 24 点，字重常规体，行距 1.3 倍，色值 #202D40。"/>
          <p:cNvSpPr txBox="1"/>
          <p:nvPr/>
        </p:nvSpPr>
        <p:spPr>
          <a:xfrm>
            <a:off x="7209366" y="7513637"/>
            <a:ext cx="42799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倍，色值 #202D40。</a:t>
            </a:r>
          </a:p>
        </p:txBody>
      </p:sp>
      <p:sp>
        <p:nvSpPr>
          <p:cNvPr id="216" name="段落标题 32 点"/>
          <p:cNvSpPr txBox="1"/>
          <p:nvPr/>
        </p:nvSpPr>
        <p:spPr>
          <a:xfrm>
            <a:off x="7532909" y="6557962"/>
            <a:ext cx="3632815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217" name="此处为正文，字体苹方，字号 24 点，字重常规体，行距 1.3 倍，色值 #202D40。"/>
          <p:cNvSpPr txBox="1"/>
          <p:nvPr/>
        </p:nvSpPr>
        <p:spPr>
          <a:xfrm>
            <a:off x="12894733" y="7513637"/>
            <a:ext cx="42799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218" name="段落标题 32 点"/>
          <p:cNvSpPr txBox="1"/>
          <p:nvPr/>
        </p:nvSpPr>
        <p:spPr>
          <a:xfrm>
            <a:off x="13218276" y="6557962"/>
            <a:ext cx="3632815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219" name="此处为正文，字体苹方，字号 24 点，字重常规体，行距 1.3 倍，色值 #202D40。"/>
          <p:cNvSpPr txBox="1"/>
          <p:nvPr/>
        </p:nvSpPr>
        <p:spPr>
          <a:xfrm>
            <a:off x="18580100" y="7513637"/>
            <a:ext cx="4279900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倍，色值 #202D40。</a:t>
            </a:r>
          </a:p>
        </p:txBody>
      </p:sp>
      <p:sp>
        <p:nvSpPr>
          <p:cNvPr id="220" name="段落标题 32 点"/>
          <p:cNvSpPr txBox="1"/>
          <p:nvPr/>
        </p:nvSpPr>
        <p:spPr>
          <a:xfrm>
            <a:off x="18903643" y="6557962"/>
            <a:ext cx="363281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221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>
            <a:extLst>
              <a:ext uri="{FF2B5EF4-FFF2-40B4-BE49-F238E27FC236}">
                <a16:creationId xmlns:a16="http://schemas.microsoft.com/office/drawing/2014/main" id="{51A30BE4-0BD8-734C-8206-6A23F0F8CC3C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章节主标题 80 点 标题字数超过 12 个做折行处理">
            <a:extLst>
              <a:ext uri="{FF2B5EF4-FFF2-40B4-BE49-F238E27FC236}">
                <a16:creationId xmlns:a16="http://schemas.microsoft.com/office/drawing/2014/main" id="{881C16C1-31D3-B64F-88C7-B6178AB3AF10}"/>
              </a:ext>
            </a:extLst>
          </p:cNvPr>
          <p:cNvSpPr txBox="1"/>
          <p:nvPr/>
        </p:nvSpPr>
        <p:spPr>
          <a:xfrm>
            <a:off x="6845603" y="4382597"/>
            <a:ext cx="13462299" cy="309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dirty="0" err="1"/>
              <a:t>章节主标题</a:t>
            </a:r>
            <a:r>
              <a:rPr dirty="0"/>
              <a:t> 80 </a:t>
            </a:r>
            <a:r>
              <a:rPr dirty="0" err="1"/>
              <a:t>点</a:t>
            </a:r>
            <a:r>
              <a:rPr dirty="0"/>
              <a:t> </a:t>
            </a:r>
            <a:r>
              <a:rPr dirty="0" err="1"/>
              <a:t>标题字数</a:t>
            </a:r>
            <a:r>
              <a:rPr lang="zh-CN" altLang="en-US" dirty="0"/>
              <a:t>超</a:t>
            </a:r>
            <a:r>
              <a:rPr dirty="0" err="1"/>
              <a:t>过</a:t>
            </a:r>
            <a:r>
              <a:rPr dirty="0"/>
              <a:t> 12 </a:t>
            </a:r>
            <a:r>
              <a:rPr dirty="0" err="1"/>
              <a:t>个做折行处理</a:t>
            </a:r>
            <a:endParaRPr dirty="0"/>
          </a:p>
        </p:txBody>
      </p:sp>
      <p:sp>
        <p:nvSpPr>
          <p:cNvPr id="7" name="01">
            <a:extLst>
              <a:ext uri="{FF2B5EF4-FFF2-40B4-BE49-F238E27FC236}">
                <a16:creationId xmlns:a16="http://schemas.microsoft.com/office/drawing/2014/main" id="{623D7FDB-9C69-DF40-87F0-193A0CFEBA35}"/>
              </a:ext>
            </a:extLst>
          </p:cNvPr>
          <p:cNvSpPr txBox="1"/>
          <p:nvPr/>
        </p:nvSpPr>
        <p:spPr>
          <a:xfrm>
            <a:off x="3081969" y="4263508"/>
            <a:ext cx="2633733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03</a:t>
            </a:r>
            <a:endParaRPr dirty="0"/>
          </a:p>
        </p:txBody>
      </p:sp>
      <p:sp>
        <p:nvSpPr>
          <p:cNvPr id="8" name="章节副标题 60 点（图文版式）">
            <a:extLst>
              <a:ext uri="{FF2B5EF4-FFF2-40B4-BE49-F238E27FC236}">
                <a16:creationId xmlns:a16="http://schemas.microsoft.com/office/drawing/2014/main" id="{E9D4EA52-2CC7-CF4F-B71F-C06D89186211}"/>
              </a:ext>
            </a:extLst>
          </p:cNvPr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r>
              <a:rPr dirty="0" err="1"/>
              <a:t>章节副标题</a:t>
            </a:r>
            <a:r>
              <a:rPr dirty="0"/>
              <a:t> 60 </a:t>
            </a:r>
            <a:r>
              <a:rPr dirty="0" err="1"/>
              <a:t>点</a:t>
            </a:r>
            <a:r>
              <a:rPr dirty="0"/>
              <a:t>（</a:t>
            </a:r>
            <a:r>
              <a:rPr lang="zh-CN" altLang="en-US" b="1" dirty="0"/>
              <a:t>图表模版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二维柱形图"/>
          <p:cNvGraphicFramePr/>
          <p:nvPr/>
        </p:nvGraphicFramePr>
        <p:xfrm>
          <a:off x="4673345" y="3125123"/>
          <a:ext cx="14871287" cy="6384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8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30" name="段落标题 40 点"/>
          <p:cNvSpPr txBox="1"/>
          <p:nvPr/>
        </p:nvSpPr>
        <p:spPr>
          <a:xfrm>
            <a:off x="1016000" y="10006647"/>
            <a:ext cx="4022279" cy="904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 </a:t>
            </a:r>
            <a:r>
              <a:rPr dirty="0" err="1"/>
              <a:t>点</a:t>
            </a:r>
            <a:endParaRPr dirty="0"/>
          </a:p>
        </p:txBody>
      </p:sp>
      <p:sp>
        <p:nvSpPr>
          <p:cNvPr id="231" name="此处为正文，字体苹方，字号 24 点，字重常规体，行距 1.3 倍，色值 #202D40。…"/>
          <p:cNvSpPr txBox="1"/>
          <p:nvPr/>
        </p:nvSpPr>
        <p:spPr>
          <a:xfrm>
            <a:off x="1016000" y="10921365"/>
            <a:ext cx="13575607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/>
          <a:p>
            <a:pPr algn="l" defTabSz="457200">
              <a:lnSpc>
                <a:spcPct val="15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  <a:p>
            <a:pPr algn="l" defTabSz="457200">
              <a:lnSpc>
                <a:spcPct val="15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 err="1"/>
              <a:t>这是一段示例文字，这是一段示例文字这是一段示例文字。这是一段示例文字，这是一段示例文字，这是一段示例文字</a:t>
            </a:r>
            <a:r>
              <a:rPr dirty="0"/>
              <a:t>。</a:t>
            </a:r>
          </a:p>
        </p:txBody>
      </p:sp>
      <p:sp>
        <p:nvSpPr>
          <p:cNvPr id="8" name="页面主标题 60 点">
            <a:extLst>
              <a:ext uri="{FF2B5EF4-FFF2-40B4-BE49-F238E27FC236}">
                <a16:creationId xmlns:a16="http://schemas.microsoft.com/office/drawing/2014/main" id="{6BB3E592-D6F4-494B-B010-40761E8AF1B6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graphicFrame>
        <p:nvGraphicFramePr>
          <p:cNvPr id="239" name="二维面积图"/>
          <p:cNvGraphicFramePr/>
          <p:nvPr/>
        </p:nvGraphicFramePr>
        <p:xfrm>
          <a:off x="4673345" y="3131473"/>
          <a:ext cx="14816392" cy="6399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段落标题 40 点">
            <a:extLst>
              <a:ext uri="{FF2B5EF4-FFF2-40B4-BE49-F238E27FC236}">
                <a16:creationId xmlns:a16="http://schemas.microsoft.com/office/drawing/2014/main" id="{BD1A9044-CDA9-5545-9C75-FD3DDF33A341}"/>
              </a:ext>
            </a:extLst>
          </p:cNvPr>
          <p:cNvSpPr txBox="1"/>
          <p:nvPr/>
        </p:nvSpPr>
        <p:spPr>
          <a:xfrm>
            <a:off x="1016000" y="10006647"/>
            <a:ext cx="4022279" cy="904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 </a:t>
            </a:r>
            <a:r>
              <a:rPr dirty="0" err="1"/>
              <a:t>点</a:t>
            </a:r>
            <a:endParaRPr dirty="0"/>
          </a:p>
        </p:txBody>
      </p:sp>
      <p:sp>
        <p:nvSpPr>
          <p:cNvPr id="9" name="此处为正文，字体苹方，字号 24 点，字重常规体，行距 1.3 倍，色值 #202D40。…">
            <a:extLst>
              <a:ext uri="{FF2B5EF4-FFF2-40B4-BE49-F238E27FC236}">
                <a16:creationId xmlns:a16="http://schemas.microsoft.com/office/drawing/2014/main" id="{FD1B3BBD-E619-A943-BF0D-C3CA93C4CC8F}"/>
              </a:ext>
            </a:extLst>
          </p:cNvPr>
          <p:cNvSpPr txBox="1"/>
          <p:nvPr/>
        </p:nvSpPr>
        <p:spPr>
          <a:xfrm>
            <a:off x="1016000" y="10921365"/>
            <a:ext cx="13575607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/>
          <a:p>
            <a:pPr algn="l" defTabSz="457200">
              <a:lnSpc>
                <a:spcPct val="15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  <a:p>
            <a:pPr algn="l" defTabSz="457200">
              <a:lnSpc>
                <a:spcPct val="15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 err="1"/>
              <a:t>这是一段示例文字，这是一段示例文字这是一段示例文字。这是一段示例文字，这是一段示例文字，这是一段示例文字</a:t>
            </a:r>
            <a:r>
              <a:rPr dirty="0"/>
              <a:t>。</a:t>
            </a:r>
          </a:p>
        </p:txBody>
      </p:sp>
      <p:sp>
        <p:nvSpPr>
          <p:cNvPr id="10" name="页面主标题 60 点">
            <a:extLst>
              <a:ext uri="{FF2B5EF4-FFF2-40B4-BE49-F238E27FC236}">
                <a16:creationId xmlns:a16="http://schemas.microsoft.com/office/drawing/2014/main" id="{ECBB10CF-FC28-A145-AFD2-70E4AF26D3CD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graphicFrame>
        <p:nvGraphicFramePr>
          <p:cNvPr id="245" name="标题 1"/>
          <p:cNvGraphicFramePr/>
          <p:nvPr/>
        </p:nvGraphicFramePr>
        <p:xfrm>
          <a:off x="3855116" y="2996675"/>
          <a:ext cx="6513768" cy="651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6" name="标题 2"/>
          <p:cNvGraphicFramePr/>
          <p:nvPr/>
        </p:nvGraphicFramePr>
        <p:xfrm>
          <a:off x="14016468" y="2998027"/>
          <a:ext cx="6511064" cy="651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段落标题 40 点">
            <a:extLst>
              <a:ext uri="{FF2B5EF4-FFF2-40B4-BE49-F238E27FC236}">
                <a16:creationId xmlns:a16="http://schemas.microsoft.com/office/drawing/2014/main" id="{46CF8979-22FC-8C48-BC58-EFBAF1293059}"/>
              </a:ext>
            </a:extLst>
          </p:cNvPr>
          <p:cNvSpPr txBox="1"/>
          <p:nvPr/>
        </p:nvSpPr>
        <p:spPr>
          <a:xfrm>
            <a:off x="1016000" y="10006647"/>
            <a:ext cx="4022279" cy="904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 </a:t>
            </a:r>
            <a:r>
              <a:rPr dirty="0" err="1"/>
              <a:t>点</a:t>
            </a:r>
            <a:endParaRPr dirty="0"/>
          </a:p>
        </p:txBody>
      </p:sp>
      <p:sp>
        <p:nvSpPr>
          <p:cNvPr id="9" name="此处为正文，字体苹方，字号 24 点，字重常规体，行距 1.3 倍，色值 #202D40。…">
            <a:extLst>
              <a:ext uri="{FF2B5EF4-FFF2-40B4-BE49-F238E27FC236}">
                <a16:creationId xmlns:a16="http://schemas.microsoft.com/office/drawing/2014/main" id="{C7A432B1-5246-4647-8A85-A0CBA407DEEB}"/>
              </a:ext>
            </a:extLst>
          </p:cNvPr>
          <p:cNvSpPr txBox="1"/>
          <p:nvPr/>
        </p:nvSpPr>
        <p:spPr>
          <a:xfrm>
            <a:off x="1016000" y="10921365"/>
            <a:ext cx="13575607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/>
          <a:p>
            <a:pPr algn="l" defTabSz="457200">
              <a:lnSpc>
                <a:spcPct val="15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  <a:p>
            <a:pPr algn="l" defTabSz="457200">
              <a:lnSpc>
                <a:spcPct val="15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 err="1"/>
              <a:t>这是一段示例文字，这是一段示例文字这是一段示例文字。这是一段示例文字，这是一段示例文字，这是一段示例文字</a:t>
            </a:r>
            <a:r>
              <a:rPr dirty="0"/>
              <a:t>。</a:t>
            </a:r>
          </a:p>
        </p:txBody>
      </p:sp>
      <p:sp>
        <p:nvSpPr>
          <p:cNvPr id="10" name="页面主标题 60 点">
            <a:extLst>
              <a:ext uri="{FF2B5EF4-FFF2-40B4-BE49-F238E27FC236}">
                <a16:creationId xmlns:a16="http://schemas.microsoft.com/office/drawing/2014/main" id="{77499837-50BC-ED47-9334-9A0493884A3F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章节主标题 80 点 标题字数超过 12 个做折行处理">
            <a:extLst>
              <a:ext uri="{FF2B5EF4-FFF2-40B4-BE49-F238E27FC236}">
                <a16:creationId xmlns:a16="http://schemas.microsoft.com/office/drawing/2014/main" id="{C57D3FCC-2E7F-B045-90FB-56948EA1FA01}"/>
              </a:ext>
            </a:extLst>
          </p:cNvPr>
          <p:cNvSpPr txBox="1"/>
          <p:nvPr/>
        </p:nvSpPr>
        <p:spPr>
          <a:xfrm>
            <a:off x="6845603" y="4382597"/>
            <a:ext cx="13462299" cy="309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dirty="0" err="1"/>
              <a:t>章节主标题</a:t>
            </a:r>
            <a:r>
              <a:rPr dirty="0"/>
              <a:t> 80 </a:t>
            </a:r>
            <a:r>
              <a:rPr dirty="0" err="1"/>
              <a:t>点</a:t>
            </a:r>
            <a:r>
              <a:rPr dirty="0"/>
              <a:t> </a:t>
            </a:r>
            <a:r>
              <a:rPr dirty="0" err="1"/>
              <a:t>标题字数</a:t>
            </a:r>
            <a:r>
              <a:rPr lang="zh-CN" altLang="en-US" dirty="0"/>
              <a:t>超</a:t>
            </a:r>
            <a:r>
              <a:rPr dirty="0" err="1"/>
              <a:t>过</a:t>
            </a:r>
            <a:r>
              <a:rPr dirty="0"/>
              <a:t> 12 </a:t>
            </a:r>
            <a:r>
              <a:rPr dirty="0" err="1"/>
              <a:t>个做折行处理</a:t>
            </a:r>
            <a:endParaRPr dirty="0"/>
          </a:p>
        </p:txBody>
      </p:sp>
      <p:sp>
        <p:nvSpPr>
          <p:cNvPr id="6" name="01">
            <a:extLst>
              <a:ext uri="{FF2B5EF4-FFF2-40B4-BE49-F238E27FC236}">
                <a16:creationId xmlns:a16="http://schemas.microsoft.com/office/drawing/2014/main" id="{7C766497-5527-0040-8DD9-8A191A940C47}"/>
              </a:ext>
            </a:extLst>
          </p:cNvPr>
          <p:cNvSpPr txBox="1"/>
          <p:nvPr/>
        </p:nvSpPr>
        <p:spPr>
          <a:xfrm>
            <a:off x="2985789" y="4263508"/>
            <a:ext cx="2826094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04</a:t>
            </a:r>
            <a:endParaRPr dirty="0"/>
          </a:p>
        </p:txBody>
      </p:sp>
      <p:sp>
        <p:nvSpPr>
          <p:cNvPr id="7" name="章节副标题 60 点（图文版式）">
            <a:extLst>
              <a:ext uri="{FF2B5EF4-FFF2-40B4-BE49-F238E27FC236}">
                <a16:creationId xmlns:a16="http://schemas.microsoft.com/office/drawing/2014/main" id="{BCC23F75-4A84-0142-9851-03EB555B92EB}"/>
              </a:ext>
            </a:extLst>
          </p:cNvPr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r>
              <a:rPr dirty="0" err="1"/>
              <a:t>章节副标题</a:t>
            </a:r>
            <a:r>
              <a:rPr dirty="0"/>
              <a:t> 60 </a:t>
            </a:r>
            <a:r>
              <a:rPr dirty="0" err="1"/>
              <a:t>点</a:t>
            </a:r>
            <a:r>
              <a:rPr dirty="0"/>
              <a:t>（</a:t>
            </a:r>
            <a:r>
              <a:rPr lang="zh-CN" altLang="en-US" b="1" dirty="0"/>
              <a:t>时间轴模版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成组"/>
          <p:cNvGrpSpPr/>
          <p:nvPr/>
        </p:nvGrpSpPr>
        <p:grpSpPr>
          <a:xfrm>
            <a:off x="-1" y="6832600"/>
            <a:ext cx="24384001" cy="50800"/>
            <a:chOff x="0" y="0"/>
            <a:chExt cx="24384000" cy="50800"/>
          </a:xfrm>
        </p:grpSpPr>
        <p:sp>
          <p:nvSpPr>
            <p:cNvPr id="253" name="矩形"/>
            <p:cNvSpPr/>
            <p:nvPr/>
          </p:nvSpPr>
          <p:spPr>
            <a:xfrm flipH="1">
              <a:off x="2540000" y="0"/>
              <a:ext cx="19304000" cy="50800"/>
            </a:xfrm>
            <a:prstGeom prst="rect">
              <a:avLst/>
            </a:prstGeom>
            <a:solidFill>
              <a:srgbClr val="0650D5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254" name="矩形"/>
            <p:cNvSpPr/>
            <p:nvPr/>
          </p:nvSpPr>
          <p:spPr>
            <a:xfrm>
              <a:off x="0" y="0"/>
              <a:ext cx="2540000" cy="50800"/>
            </a:xfrm>
            <a:prstGeom prst="rect">
              <a:avLst/>
            </a:prstGeom>
            <a:gradFill flip="none" rotWithShape="1">
              <a:gsLst>
                <a:gs pos="0">
                  <a:srgbClr val="0650D5">
                    <a:alpha val="0"/>
                  </a:srgbClr>
                </a:gs>
                <a:gs pos="100000">
                  <a:srgbClr val="0650D5">
                    <a:alpha val="6000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255" name="矩形"/>
            <p:cNvSpPr/>
            <p:nvPr/>
          </p:nvSpPr>
          <p:spPr>
            <a:xfrm flipH="1">
              <a:off x="21844000" y="0"/>
              <a:ext cx="2540000" cy="50800"/>
            </a:xfrm>
            <a:prstGeom prst="rect">
              <a:avLst/>
            </a:prstGeom>
            <a:gradFill flip="none" rotWithShape="1">
              <a:gsLst>
                <a:gs pos="0">
                  <a:srgbClr val="0650D5">
                    <a:alpha val="0"/>
                  </a:srgbClr>
                </a:gs>
                <a:gs pos="100000">
                  <a:srgbClr val="0650D5">
                    <a:alpha val="6000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257" name="线条"/>
          <p:cNvSpPr/>
          <p:nvPr/>
        </p:nvSpPr>
        <p:spPr>
          <a:xfrm flipV="1">
            <a:off x="3663949" y="6292850"/>
            <a:ext cx="1" cy="508000"/>
          </a:xfrm>
          <a:prstGeom prst="line">
            <a:avLst/>
          </a:prstGeom>
          <a:ln w="50800">
            <a:solidFill>
              <a:srgbClr val="0650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58" name="圆形"/>
          <p:cNvSpPr/>
          <p:nvPr/>
        </p:nvSpPr>
        <p:spPr>
          <a:xfrm>
            <a:off x="3562350" y="6756400"/>
            <a:ext cx="203200" cy="203200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650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60" name="此处为正文，字体苹方，字号 24 点，字重常规体，行距1.3倍，色值 #202D40。"/>
          <p:cNvSpPr txBox="1"/>
          <p:nvPr/>
        </p:nvSpPr>
        <p:spPr>
          <a:xfrm>
            <a:off x="1377950" y="8346647"/>
            <a:ext cx="45720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lang="zh-CN" altLang="en-US" dirty="0"/>
              <a:t> </a:t>
            </a:r>
            <a:r>
              <a:rPr dirty="0"/>
              <a:t>1.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262" name="此处为正文，字体苹方，字号 24 点，字重常规体，行距1.3倍，色值 #202D40。"/>
          <p:cNvSpPr txBox="1"/>
          <p:nvPr/>
        </p:nvSpPr>
        <p:spPr>
          <a:xfrm>
            <a:off x="7063316" y="8346647"/>
            <a:ext cx="45720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此处为正文，字体苹方，字号 </a:t>
            </a:r>
            <a:r>
              <a:rPr lang="en-US" altLang="zh-CN" dirty="0"/>
              <a:t>24 </a:t>
            </a:r>
            <a:r>
              <a:rPr lang="zh-CN" altLang="en-US" dirty="0"/>
              <a:t>点，字重常规体，行距 </a:t>
            </a:r>
            <a:r>
              <a:rPr lang="en-US" altLang="zh-CN" dirty="0"/>
              <a:t>1.5</a:t>
            </a:r>
            <a:r>
              <a:rPr lang="zh-CN" altLang="en-US" dirty="0"/>
              <a:t> 倍，色值 </a:t>
            </a:r>
            <a:r>
              <a:rPr lang="en-US" altLang="zh-CN" dirty="0"/>
              <a:t>#202</a:t>
            </a:r>
            <a:r>
              <a:rPr lang="en" altLang="zh-CN" dirty="0"/>
              <a:t>D40</a:t>
            </a:r>
            <a:r>
              <a:rPr lang="zh-CN" altLang="en" dirty="0"/>
              <a:t>。</a:t>
            </a:r>
          </a:p>
        </p:txBody>
      </p:sp>
      <p:sp>
        <p:nvSpPr>
          <p:cNvPr id="264" name="此处为正文，字体苹方，字号 24 点，字重常规体，行距1.3倍，色值 #202D40。"/>
          <p:cNvSpPr txBox="1"/>
          <p:nvPr/>
        </p:nvSpPr>
        <p:spPr>
          <a:xfrm>
            <a:off x="12748683" y="8346647"/>
            <a:ext cx="45720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此处为正文，字体苹方，字号 </a:t>
            </a:r>
            <a:r>
              <a:rPr lang="en-US" altLang="zh-CN" dirty="0"/>
              <a:t>24 </a:t>
            </a:r>
            <a:r>
              <a:rPr lang="zh-CN" altLang="en-US" dirty="0"/>
              <a:t>点，字重常规体，行距 </a:t>
            </a:r>
            <a:r>
              <a:rPr lang="en-US" altLang="zh-CN" dirty="0"/>
              <a:t>1.5</a:t>
            </a:r>
            <a:r>
              <a:rPr lang="zh-CN" altLang="en-US" dirty="0"/>
              <a:t> 倍，色值 </a:t>
            </a:r>
            <a:r>
              <a:rPr lang="en-US" altLang="zh-CN" dirty="0"/>
              <a:t>#202</a:t>
            </a:r>
            <a:r>
              <a:rPr lang="en" altLang="zh-CN" dirty="0"/>
              <a:t>D40</a:t>
            </a:r>
            <a:r>
              <a:rPr lang="zh-CN" altLang="en" dirty="0"/>
              <a:t>。</a:t>
            </a:r>
          </a:p>
        </p:txBody>
      </p:sp>
      <p:sp>
        <p:nvSpPr>
          <p:cNvPr id="266" name="此处为正文，字体苹方，字号 24 点，字重常规体，行距1.3倍，色值 #202D40。"/>
          <p:cNvSpPr txBox="1"/>
          <p:nvPr/>
        </p:nvSpPr>
        <p:spPr>
          <a:xfrm>
            <a:off x="18434050" y="8346647"/>
            <a:ext cx="4572000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此处为正文，字体苹方，字号 </a:t>
            </a:r>
            <a:r>
              <a:rPr lang="en-US" altLang="zh-CN" dirty="0"/>
              <a:t>24 </a:t>
            </a:r>
            <a:r>
              <a:rPr lang="zh-CN" altLang="en-US" dirty="0"/>
              <a:t>点，字重常规体，行距 </a:t>
            </a:r>
            <a:r>
              <a:rPr lang="en-US" altLang="zh-CN" dirty="0"/>
              <a:t>1.5</a:t>
            </a:r>
            <a:r>
              <a:rPr lang="zh-CN" altLang="en-US" dirty="0"/>
              <a:t> 倍，色值 </a:t>
            </a:r>
            <a:r>
              <a:rPr lang="en-US" altLang="zh-CN" dirty="0"/>
              <a:t>#202</a:t>
            </a:r>
            <a:r>
              <a:rPr lang="en" altLang="zh-CN" dirty="0"/>
              <a:t>D40</a:t>
            </a:r>
            <a:r>
              <a:rPr lang="zh-CN" altLang="en" dirty="0"/>
              <a:t>。</a:t>
            </a:r>
          </a:p>
        </p:txBody>
      </p:sp>
      <p:sp>
        <p:nvSpPr>
          <p:cNvPr id="267" name="线条"/>
          <p:cNvSpPr/>
          <p:nvPr/>
        </p:nvSpPr>
        <p:spPr>
          <a:xfrm flipV="1">
            <a:off x="9349316" y="6101407"/>
            <a:ext cx="1" cy="700882"/>
          </a:xfrm>
          <a:prstGeom prst="line">
            <a:avLst/>
          </a:prstGeom>
          <a:ln w="50800">
            <a:solidFill>
              <a:srgbClr val="0650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68" name="圆形"/>
          <p:cNvSpPr/>
          <p:nvPr/>
        </p:nvSpPr>
        <p:spPr>
          <a:xfrm>
            <a:off x="9247716" y="6756400"/>
            <a:ext cx="203201" cy="203200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650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69" name="线条"/>
          <p:cNvSpPr/>
          <p:nvPr/>
        </p:nvSpPr>
        <p:spPr>
          <a:xfrm flipV="1">
            <a:off x="15034683" y="6101407"/>
            <a:ext cx="1" cy="700882"/>
          </a:xfrm>
          <a:prstGeom prst="line">
            <a:avLst/>
          </a:prstGeom>
          <a:ln w="50800">
            <a:solidFill>
              <a:srgbClr val="0650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70" name="圆形"/>
          <p:cNvSpPr/>
          <p:nvPr/>
        </p:nvSpPr>
        <p:spPr>
          <a:xfrm>
            <a:off x="14933083" y="6756400"/>
            <a:ext cx="203201" cy="203200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650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71" name="线条"/>
          <p:cNvSpPr/>
          <p:nvPr/>
        </p:nvSpPr>
        <p:spPr>
          <a:xfrm flipV="1">
            <a:off x="20720050" y="6101407"/>
            <a:ext cx="0" cy="700882"/>
          </a:xfrm>
          <a:prstGeom prst="line">
            <a:avLst/>
          </a:prstGeom>
          <a:ln w="50800">
            <a:solidFill>
              <a:srgbClr val="0650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72" name="圆形"/>
          <p:cNvSpPr/>
          <p:nvPr/>
        </p:nvSpPr>
        <p:spPr>
          <a:xfrm>
            <a:off x="20618450" y="6756400"/>
            <a:ext cx="203200" cy="203200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650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73" name="圆形"/>
          <p:cNvSpPr/>
          <p:nvPr/>
        </p:nvSpPr>
        <p:spPr>
          <a:xfrm>
            <a:off x="8460316" y="4622800"/>
            <a:ext cx="1778001" cy="1778000"/>
          </a:xfrm>
          <a:prstGeom prst="ellipse">
            <a:avLst/>
          </a:prstGeom>
          <a:solidFill>
            <a:srgbClr val="0650D5"/>
          </a:solidFill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74" name="圆形"/>
          <p:cNvSpPr/>
          <p:nvPr/>
        </p:nvSpPr>
        <p:spPr>
          <a:xfrm>
            <a:off x="14145683" y="4622800"/>
            <a:ext cx="1778001" cy="1778000"/>
          </a:xfrm>
          <a:prstGeom prst="ellipse">
            <a:avLst/>
          </a:prstGeom>
          <a:solidFill>
            <a:srgbClr val="0650D5"/>
          </a:solidFill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75" name="圆形"/>
          <p:cNvSpPr/>
          <p:nvPr/>
        </p:nvSpPr>
        <p:spPr>
          <a:xfrm>
            <a:off x="19831050" y="4622800"/>
            <a:ext cx="1778000" cy="1778000"/>
          </a:xfrm>
          <a:prstGeom prst="ellipse">
            <a:avLst/>
          </a:prstGeom>
          <a:solidFill>
            <a:srgbClr val="0650D5"/>
          </a:solidFill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76" name="圆形"/>
          <p:cNvSpPr/>
          <p:nvPr/>
        </p:nvSpPr>
        <p:spPr>
          <a:xfrm>
            <a:off x="2774950" y="4622800"/>
            <a:ext cx="1778000" cy="1778000"/>
          </a:xfrm>
          <a:prstGeom prst="ellipse">
            <a:avLst/>
          </a:prstGeom>
          <a:solidFill>
            <a:srgbClr val="0650D5"/>
          </a:solidFill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pic>
        <p:nvPicPr>
          <p:cNvPr id="277" name="Agile.png" descr="Ag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5181600"/>
            <a:ext cx="6604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Artifacts.png" descr="Artifac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416" y="5168900"/>
            <a:ext cx="685801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Automated Test.png" descr="Automated Te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6382" y="5143500"/>
            <a:ext cx="736601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CD.png" descr="C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8100" y="5149850"/>
            <a:ext cx="723900" cy="7239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32" name="段落标题 40 点">
            <a:extLst>
              <a:ext uri="{FF2B5EF4-FFF2-40B4-BE49-F238E27FC236}">
                <a16:creationId xmlns:a16="http://schemas.microsoft.com/office/drawing/2014/main" id="{40F189C7-4C9B-3D4A-952E-3CFDB33D30D5}"/>
              </a:ext>
            </a:extLst>
          </p:cNvPr>
          <p:cNvSpPr txBox="1"/>
          <p:nvPr/>
        </p:nvSpPr>
        <p:spPr>
          <a:xfrm>
            <a:off x="1652811" y="7441772"/>
            <a:ext cx="4022279" cy="8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ctr"/>
            <a:r>
              <a:rPr dirty="0" err="1"/>
              <a:t>段落标题</a:t>
            </a:r>
            <a:r>
              <a:rPr dirty="0"/>
              <a:t> 40 </a:t>
            </a:r>
            <a:r>
              <a:rPr dirty="0" err="1"/>
              <a:t>点</a:t>
            </a:r>
            <a:endParaRPr dirty="0"/>
          </a:p>
        </p:txBody>
      </p:sp>
      <p:sp>
        <p:nvSpPr>
          <p:cNvPr id="33" name="段落标题 40 点">
            <a:extLst>
              <a:ext uri="{FF2B5EF4-FFF2-40B4-BE49-F238E27FC236}">
                <a16:creationId xmlns:a16="http://schemas.microsoft.com/office/drawing/2014/main" id="{28DC7B54-3C64-D84A-88D3-E462381E6974}"/>
              </a:ext>
            </a:extLst>
          </p:cNvPr>
          <p:cNvSpPr txBox="1"/>
          <p:nvPr/>
        </p:nvSpPr>
        <p:spPr>
          <a:xfrm>
            <a:off x="7338177" y="7441772"/>
            <a:ext cx="4022279" cy="8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ctr"/>
            <a:r>
              <a:rPr dirty="0" err="1"/>
              <a:t>段落标题</a:t>
            </a:r>
            <a:r>
              <a:rPr dirty="0"/>
              <a:t> 40 </a:t>
            </a:r>
            <a:r>
              <a:rPr dirty="0" err="1"/>
              <a:t>点</a:t>
            </a:r>
            <a:endParaRPr dirty="0"/>
          </a:p>
        </p:txBody>
      </p:sp>
      <p:sp>
        <p:nvSpPr>
          <p:cNvPr id="34" name="段落标题 40 点">
            <a:extLst>
              <a:ext uri="{FF2B5EF4-FFF2-40B4-BE49-F238E27FC236}">
                <a16:creationId xmlns:a16="http://schemas.microsoft.com/office/drawing/2014/main" id="{458A72C8-5DE4-704D-947A-DFE7C6C971B9}"/>
              </a:ext>
            </a:extLst>
          </p:cNvPr>
          <p:cNvSpPr txBox="1"/>
          <p:nvPr/>
        </p:nvSpPr>
        <p:spPr>
          <a:xfrm>
            <a:off x="13023544" y="7441772"/>
            <a:ext cx="4022279" cy="8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ctr"/>
            <a:r>
              <a:rPr dirty="0" err="1"/>
              <a:t>段落标题</a:t>
            </a:r>
            <a:r>
              <a:rPr dirty="0"/>
              <a:t> 40 </a:t>
            </a:r>
            <a:r>
              <a:rPr dirty="0" err="1"/>
              <a:t>点</a:t>
            </a:r>
            <a:endParaRPr dirty="0"/>
          </a:p>
        </p:txBody>
      </p:sp>
      <p:sp>
        <p:nvSpPr>
          <p:cNvPr id="35" name="段落标题 40 点">
            <a:extLst>
              <a:ext uri="{FF2B5EF4-FFF2-40B4-BE49-F238E27FC236}">
                <a16:creationId xmlns:a16="http://schemas.microsoft.com/office/drawing/2014/main" id="{C9C1E36E-F5EE-874A-B877-E9128FB5831B}"/>
              </a:ext>
            </a:extLst>
          </p:cNvPr>
          <p:cNvSpPr txBox="1"/>
          <p:nvPr/>
        </p:nvSpPr>
        <p:spPr>
          <a:xfrm>
            <a:off x="18708911" y="7441772"/>
            <a:ext cx="4022279" cy="8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ctr"/>
            <a:r>
              <a:rPr dirty="0" err="1"/>
              <a:t>段落标题</a:t>
            </a:r>
            <a:r>
              <a:rPr dirty="0"/>
              <a:t> 40 </a:t>
            </a:r>
            <a:r>
              <a:rPr dirty="0" err="1"/>
              <a:t>点</a:t>
            </a:r>
            <a:endParaRPr dirty="0"/>
          </a:p>
        </p:txBody>
      </p:sp>
      <p:sp>
        <p:nvSpPr>
          <p:cNvPr id="37" name="页面主标题 60 点">
            <a:extLst>
              <a:ext uri="{FF2B5EF4-FFF2-40B4-BE49-F238E27FC236}">
                <a16:creationId xmlns:a16="http://schemas.microsoft.com/office/drawing/2014/main" id="{955F2199-1607-2740-B0AD-0F3A20158D60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、目录内容一">
            <a:extLst>
              <a:ext uri="{FF2B5EF4-FFF2-40B4-BE49-F238E27FC236}">
                <a16:creationId xmlns:a16="http://schemas.microsoft.com/office/drawing/2014/main" id="{B689417F-CC9A-6244-8598-1B9DE337F5EC}"/>
              </a:ext>
            </a:extLst>
          </p:cNvPr>
          <p:cNvSpPr txBox="1"/>
          <p:nvPr/>
        </p:nvSpPr>
        <p:spPr>
          <a:xfrm>
            <a:off x="9411003" y="3223697"/>
            <a:ext cx="10160002" cy="830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1、目录内容一</a:t>
            </a:r>
          </a:p>
        </p:txBody>
      </p:sp>
      <p:sp>
        <p:nvSpPr>
          <p:cNvPr id="10" name="2、目录示例内容二">
            <a:extLst>
              <a:ext uri="{FF2B5EF4-FFF2-40B4-BE49-F238E27FC236}">
                <a16:creationId xmlns:a16="http://schemas.microsoft.com/office/drawing/2014/main" id="{784FAB32-1FF9-354B-BE48-C233565FB546}"/>
              </a:ext>
            </a:extLst>
          </p:cNvPr>
          <p:cNvSpPr txBox="1"/>
          <p:nvPr/>
        </p:nvSpPr>
        <p:spPr>
          <a:xfrm>
            <a:off x="9411003" y="4900902"/>
            <a:ext cx="10160002" cy="830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2、目录示例内容二</a:t>
            </a:r>
          </a:p>
        </p:txBody>
      </p:sp>
      <p:sp>
        <p:nvSpPr>
          <p:cNvPr id="11" name="3、目录内容三">
            <a:extLst>
              <a:ext uri="{FF2B5EF4-FFF2-40B4-BE49-F238E27FC236}">
                <a16:creationId xmlns:a16="http://schemas.microsoft.com/office/drawing/2014/main" id="{0290E762-FE47-BD4E-AD73-65EB612301D5}"/>
              </a:ext>
            </a:extLst>
          </p:cNvPr>
          <p:cNvSpPr txBox="1"/>
          <p:nvPr/>
        </p:nvSpPr>
        <p:spPr>
          <a:xfrm>
            <a:off x="9411003" y="6578106"/>
            <a:ext cx="10160002" cy="802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3、目录内容三</a:t>
            </a:r>
          </a:p>
        </p:txBody>
      </p:sp>
      <p:sp>
        <p:nvSpPr>
          <p:cNvPr id="12" name="4、目录内容四">
            <a:extLst>
              <a:ext uri="{FF2B5EF4-FFF2-40B4-BE49-F238E27FC236}">
                <a16:creationId xmlns:a16="http://schemas.microsoft.com/office/drawing/2014/main" id="{C81A6059-3453-BA4A-BF1F-DA470DFAF4FB}"/>
              </a:ext>
            </a:extLst>
          </p:cNvPr>
          <p:cNvSpPr txBox="1"/>
          <p:nvPr/>
        </p:nvSpPr>
        <p:spPr>
          <a:xfrm>
            <a:off x="9411003" y="8227672"/>
            <a:ext cx="10160002" cy="802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4、目录内容四</a:t>
            </a:r>
          </a:p>
        </p:txBody>
      </p:sp>
      <p:sp>
        <p:nvSpPr>
          <p:cNvPr id="13" name="5、目录内容五">
            <a:extLst>
              <a:ext uri="{FF2B5EF4-FFF2-40B4-BE49-F238E27FC236}">
                <a16:creationId xmlns:a16="http://schemas.microsoft.com/office/drawing/2014/main" id="{0D80EC99-BF81-6940-AD90-A26EA00C96F3}"/>
              </a:ext>
            </a:extLst>
          </p:cNvPr>
          <p:cNvSpPr txBox="1"/>
          <p:nvPr/>
        </p:nvSpPr>
        <p:spPr>
          <a:xfrm>
            <a:off x="9411003" y="9877239"/>
            <a:ext cx="10160002" cy="802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5、目录内容五</a:t>
            </a:r>
          </a:p>
        </p:txBody>
      </p:sp>
      <p:sp>
        <p:nvSpPr>
          <p:cNvPr id="14" name="目录">
            <a:extLst>
              <a:ext uri="{FF2B5EF4-FFF2-40B4-BE49-F238E27FC236}">
                <a16:creationId xmlns:a16="http://schemas.microsoft.com/office/drawing/2014/main" id="{7E61949C-EDAD-D747-8813-77F8EB46079B}"/>
              </a:ext>
            </a:extLst>
          </p:cNvPr>
          <p:cNvSpPr txBox="1"/>
          <p:nvPr/>
        </p:nvSpPr>
        <p:spPr>
          <a:xfrm>
            <a:off x="3178047" y="4221435"/>
            <a:ext cx="3457576" cy="261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3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目录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成组"/>
          <p:cNvGrpSpPr/>
          <p:nvPr/>
        </p:nvGrpSpPr>
        <p:grpSpPr>
          <a:xfrm>
            <a:off x="-1" y="7213600"/>
            <a:ext cx="24384001" cy="50800"/>
            <a:chOff x="0" y="0"/>
            <a:chExt cx="24384000" cy="50800"/>
          </a:xfrm>
        </p:grpSpPr>
        <p:sp>
          <p:nvSpPr>
            <p:cNvPr id="284" name="矩形"/>
            <p:cNvSpPr/>
            <p:nvPr/>
          </p:nvSpPr>
          <p:spPr>
            <a:xfrm flipH="1">
              <a:off x="2540000" y="0"/>
              <a:ext cx="19304000" cy="50800"/>
            </a:xfrm>
            <a:prstGeom prst="rect">
              <a:avLst/>
            </a:prstGeom>
            <a:solidFill>
              <a:srgbClr val="0650D5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285" name="矩形"/>
            <p:cNvSpPr/>
            <p:nvPr/>
          </p:nvSpPr>
          <p:spPr>
            <a:xfrm>
              <a:off x="0" y="0"/>
              <a:ext cx="2540000" cy="50800"/>
            </a:xfrm>
            <a:prstGeom prst="rect">
              <a:avLst/>
            </a:prstGeom>
            <a:gradFill flip="none" rotWithShape="1">
              <a:gsLst>
                <a:gs pos="0">
                  <a:srgbClr val="0650D5">
                    <a:alpha val="0"/>
                  </a:srgbClr>
                </a:gs>
                <a:gs pos="100000">
                  <a:srgbClr val="0650D5">
                    <a:alpha val="6000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286" name="矩形"/>
            <p:cNvSpPr/>
            <p:nvPr/>
          </p:nvSpPr>
          <p:spPr>
            <a:xfrm flipH="1">
              <a:off x="21844000" y="0"/>
              <a:ext cx="2540000" cy="50800"/>
            </a:xfrm>
            <a:prstGeom prst="rect">
              <a:avLst/>
            </a:prstGeom>
            <a:gradFill flip="none" rotWithShape="1">
              <a:gsLst>
                <a:gs pos="0">
                  <a:srgbClr val="0650D5">
                    <a:alpha val="0"/>
                  </a:srgbClr>
                </a:gs>
                <a:gs pos="100000">
                  <a:srgbClr val="0650D5">
                    <a:alpha val="6000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pSp>
        <p:nvGrpSpPr>
          <p:cNvPr id="292" name="成组"/>
          <p:cNvGrpSpPr/>
          <p:nvPr/>
        </p:nvGrpSpPr>
        <p:grpSpPr>
          <a:xfrm>
            <a:off x="1752600" y="7213600"/>
            <a:ext cx="16929101" cy="3466505"/>
            <a:chOff x="0" y="0"/>
            <a:chExt cx="16929100" cy="3466504"/>
          </a:xfrm>
        </p:grpSpPr>
        <p:sp>
          <p:nvSpPr>
            <p:cNvPr id="288" name="线条"/>
            <p:cNvSpPr/>
            <p:nvPr/>
          </p:nvSpPr>
          <p:spPr>
            <a:xfrm flipH="1">
              <a:off x="-1" y="39062"/>
              <a:ext cx="2" cy="3427443"/>
            </a:xfrm>
            <a:prstGeom prst="line">
              <a:avLst/>
            </a:prstGeom>
            <a:noFill/>
            <a:ln w="25400" cap="flat">
              <a:solidFill>
                <a:srgbClr val="0650D5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289" name="线条"/>
            <p:cNvSpPr/>
            <p:nvPr/>
          </p:nvSpPr>
          <p:spPr>
            <a:xfrm flipH="1">
              <a:off x="5558367" y="-1"/>
              <a:ext cx="1" cy="3466506"/>
            </a:xfrm>
            <a:prstGeom prst="line">
              <a:avLst/>
            </a:prstGeom>
            <a:noFill/>
            <a:ln w="25400" cap="flat">
              <a:solidFill>
                <a:srgbClr val="0650D5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290" name="线条"/>
            <p:cNvSpPr/>
            <p:nvPr/>
          </p:nvSpPr>
          <p:spPr>
            <a:xfrm>
              <a:off x="11243733" y="-1"/>
              <a:ext cx="1" cy="3466506"/>
            </a:xfrm>
            <a:prstGeom prst="line">
              <a:avLst/>
            </a:prstGeom>
            <a:noFill/>
            <a:ln w="25400" cap="flat">
              <a:solidFill>
                <a:srgbClr val="0650D5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291" name="线条"/>
            <p:cNvSpPr/>
            <p:nvPr/>
          </p:nvSpPr>
          <p:spPr>
            <a:xfrm>
              <a:off x="16929100" y="0"/>
              <a:ext cx="1" cy="3466505"/>
            </a:xfrm>
            <a:prstGeom prst="line">
              <a:avLst/>
            </a:prstGeom>
            <a:noFill/>
            <a:ln w="25400" cap="flat">
              <a:solidFill>
                <a:srgbClr val="0650D5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293" name="圆形"/>
          <p:cNvSpPr/>
          <p:nvPr/>
        </p:nvSpPr>
        <p:spPr>
          <a:xfrm>
            <a:off x="1651000" y="7137400"/>
            <a:ext cx="203200" cy="2032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95" name="此处为正文，字体苹方，字号 24 点，字重常规体，行距1.3倍，色值 #202D40。"/>
          <p:cNvSpPr txBox="1"/>
          <p:nvPr/>
        </p:nvSpPr>
        <p:spPr>
          <a:xfrm>
            <a:off x="2108200" y="8880475"/>
            <a:ext cx="4572000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此处为正文，字体苹方，字号 </a:t>
            </a:r>
            <a:r>
              <a:rPr lang="en-US" altLang="zh-CN" dirty="0"/>
              <a:t>24 </a:t>
            </a:r>
            <a:r>
              <a:rPr lang="zh-CN" altLang="en-US" dirty="0"/>
              <a:t>点，字重常规体，行距 </a:t>
            </a:r>
            <a:r>
              <a:rPr lang="en-US" altLang="zh-CN" dirty="0"/>
              <a:t>1.5</a:t>
            </a:r>
            <a:r>
              <a:rPr lang="zh-CN" altLang="en-US" dirty="0"/>
              <a:t> 倍，色值 </a:t>
            </a:r>
            <a:r>
              <a:rPr lang="en-US" altLang="zh-CN" dirty="0"/>
              <a:t>#202</a:t>
            </a:r>
            <a:r>
              <a:rPr lang="en" altLang="zh-CN" dirty="0"/>
              <a:t>D40</a:t>
            </a:r>
            <a:r>
              <a:rPr lang="zh-CN" altLang="en" dirty="0"/>
              <a:t>。</a:t>
            </a:r>
          </a:p>
        </p:txBody>
      </p:sp>
      <p:sp>
        <p:nvSpPr>
          <p:cNvPr id="306" name="圆形"/>
          <p:cNvSpPr/>
          <p:nvPr/>
        </p:nvSpPr>
        <p:spPr>
          <a:xfrm>
            <a:off x="7209366" y="7137400"/>
            <a:ext cx="203201" cy="2032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07" name="圆形"/>
          <p:cNvSpPr/>
          <p:nvPr/>
        </p:nvSpPr>
        <p:spPr>
          <a:xfrm>
            <a:off x="12894733" y="7137400"/>
            <a:ext cx="203201" cy="2032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08" name="圆形"/>
          <p:cNvSpPr/>
          <p:nvPr/>
        </p:nvSpPr>
        <p:spPr>
          <a:xfrm>
            <a:off x="18580100" y="7137400"/>
            <a:ext cx="203200" cy="2032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grpSp>
        <p:nvGrpSpPr>
          <p:cNvPr id="312" name="成组"/>
          <p:cNvGrpSpPr/>
          <p:nvPr/>
        </p:nvGrpSpPr>
        <p:grpSpPr>
          <a:xfrm>
            <a:off x="4601633" y="3797895"/>
            <a:ext cx="11307233" cy="3466505"/>
            <a:chOff x="0" y="0"/>
            <a:chExt cx="11307231" cy="3466504"/>
          </a:xfrm>
        </p:grpSpPr>
        <p:sp>
          <p:nvSpPr>
            <p:cNvPr id="309" name="线条"/>
            <p:cNvSpPr/>
            <p:nvPr/>
          </p:nvSpPr>
          <p:spPr>
            <a:xfrm flipH="1">
              <a:off x="-1" y="46746"/>
              <a:ext cx="2" cy="3419759"/>
            </a:xfrm>
            <a:prstGeom prst="line">
              <a:avLst/>
            </a:prstGeom>
            <a:noFill/>
            <a:ln w="25400" cap="flat">
              <a:solidFill>
                <a:srgbClr val="0650D5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310" name="线条"/>
            <p:cNvSpPr/>
            <p:nvPr/>
          </p:nvSpPr>
          <p:spPr>
            <a:xfrm flipH="1">
              <a:off x="5545666" y="-1"/>
              <a:ext cx="1" cy="3466506"/>
            </a:xfrm>
            <a:prstGeom prst="line">
              <a:avLst/>
            </a:prstGeom>
            <a:noFill/>
            <a:ln w="25400" cap="flat">
              <a:solidFill>
                <a:srgbClr val="0650D5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311" name="线条"/>
            <p:cNvSpPr/>
            <p:nvPr/>
          </p:nvSpPr>
          <p:spPr>
            <a:xfrm>
              <a:off x="11307231" y="-1"/>
              <a:ext cx="1" cy="3466506"/>
            </a:xfrm>
            <a:prstGeom prst="line">
              <a:avLst/>
            </a:prstGeom>
            <a:noFill/>
            <a:ln w="25400" cap="flat">
              <a:solidFill>
                <a:srgbClr val="0650D5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313" name="圆形"/>
          <p:cNvSpPr/>
          <p:nvPr/>
        </p:nvSpPr>
        <p:spPr>
          <a:xfrm>
            <a:off x="4500033" y="7137400"/>
            <a:ext cx="203201" cy="2032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14" name="圆形"/>
          <p:cNvSpPr/>
          <p:nvPr/>
        </p:nvSpPr>
        <p:spPr>
          <a:xfrm>
            <a:off x="10045700" y="7137400"/>
            <a:ext cx="203200" cy="2032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15" name="圆形"/>
          <p:cNvSpPr/>
          <p:nvPr/>
        </p:nvSpPr>
        <p:spPr>
          <a:xfrm>
            <a:off x="15807266" y="7137400"/>
            <a:ext cx="203201" cy="2032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17" name="此处为正文，字体苹方，字号 24 点，字重常规体，行距1.3倍，色值 #202D40。"/>
          <p:cNvSpPr txBox="1"/>
          <p:nvPr/>
        </p:nvSpPr>
        <p:spPr>
          <a:xfrm>
            <a:off x="5024966" y="4596764"/>
            <a:ext cx="4572001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lang="zh-CN" altLang="en-US" dirty="0"/>
              <a:t> </a:t>
            </a:r>
            <a:r>
              <a:rPr dirty="0"/>
              <a:t>1.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325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45" name="页面主标题 60 点">
            <a:extLst>
              <a:ext uri="{FF2B5EF4-FFF2-40B4-BE49-F238E27FC236}">
                <a16:creationId xmlns:a16="http://schemas.microsoft.com/office/drawing/2014/main" id="{95CE2341-6EAC-574D-B233-4E876890F161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A8A56F-DB4B-2E4A-8EB5-228BB1798D47}"/>
              </a:ext>
            </a:extLst>
          </p:cNvPr>
          <p:cNvSpPr txBox="1"/>
          <p:nvPr/>
        </p:nvSpPr>
        <p:spPr>
          <a:xfrm>
            <a:off x="5024966" y="3789815"/>
            <a:ext cx="2619306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时间 </a:t>
            </a:r>
            <a:r>
              <a:rPr kumimoji="0" lang="en-US" altLang="zh-CN" sz="40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40</a:t>
            </a: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 点</a:t>
            </a:r>
          </a:p>
        </p:txBody>
      </p:sp>
      <p:sp>
        <p:nvSpPr>
          <p:cNvPr id="52" name="此处为正文，字体苹方，字号 24 点，字重常规体，行距1.3倍，色值 #202D40。">
            <a:extLst>
              <a:ext uri="{FF2B5EF4-FFF2-40B4-BE49-F238E27FC236}">
                <a16:creationId xmlns:a16="http://schemas.microsoft.com/office/drawing/2014/main" id="{D85FAC7E-4CCE-914F-93D5-68A0336B4590}"/>
              </a:ext>
            </a:extLst>
          </p:cNvPr>
          <p:cNvSpPr txBox="1"/>
          <p:nvPr/>
        </p:nvSpPr>
        <p:spPr>
          <a:xfrm>
            <a:off x="10515600" y="4596764"/>
            <a:ext cx="4572001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lang="zh-CN" altLang="en-US" dirty="0"/>
              <a:t> </a:t>
            </a:r>
            <a:r>
              <a:rPr dirty="0"/>
              <a:t>1.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767EFC5-306C-3C4E-B6D2-A32479571B70}"/>
              </a:ext>
            </a:extLst>
          </p:cNvPr>
          <p:cNvSpPr txBox="1"/>
          <p:nvPr/>
        </p:nvSpPr>
        <p:spPr>
          <a:xfrm>
            <a:off x="10515600" y="3789815"/>
            <a:ext cx="2240997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sz="40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2020.04</a:t>
            </a:r>
            <a:endParaRPr lang="zh-CN" altLang="en-US" sz="4000" dirty="0">
              <a:solidFill>
                <a:srgbClr val="0052CC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54" name="此处为正文，字体苹方，字号 24 点，字重常规体，行距1.3倍，色值 #202D40。">
            <a:extLst>
              <a:ext uri="{FF2B5EF4-FFF2-40B4-BE49-F238E27FC236}">
                <a16:creationId xmlns:a16="http://schemas.microsoft.com/office/drawing/2014/main" id="{3080FE66-6E49-7D4D-83A1-D71ACAB8F78F}"/>
              </a:ext>
            </a:extLst>
          </p:cNvPr>
          <p:cNvSpPr txBox="1"/>
          <p:nvPr/>
        </p:nvSpPr>
        <p:spPr>
          <a:xfrm>
            <a:off x="16272933" y="4596764"/>
            <a:ext cx="4572001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lang="zh-CN" altLang="en-US" dirty="0"/>
              <a:t> </a:t>
            </a:r>
            <a:r>
              <a:rPr dirty="0"/>
              <a:t>1.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53DD3E5-8C89-1342-8ECE-943E8194CC60}"/>
              </a:ext>
            </a:extLst>
          </p:cNvPr>
          <p:cNvSpPr txBox="1"/>
          <p:nvPr/>
        </p:nvSpPr>
        <p:spPr>
          <a:xfrm>
            <a:off x="16272933" y="3789815"/>
            <a:ext cx="2240997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sz="40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2020.06</a:t>
            </a:r>
            <a:endParaRPr lang="zh-CN" altLang="en-US" sz="4000" dirty="0">
              <a:solidFill>
                <a:srgbClr val="0052CC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4BF9E92-48D2-2D40-9CD7-27DC9E63D128}"/>
              </a:ext>
            </a:extLst>
          </p:cNvPr>
          <p:cNvSpPr txBox="1"/>
          <p:nvPr/>
        </p:nvSpPr>
        <p:spPr>
          <a:xfrm>
            <a:off x="2108200" y="8048126"/>
            <a:ext cx="2213747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sz="40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2020.02</a:t>
            </a:r>
            <a:endParaRPr lang="zh-CN" altLang="en-US" sz="4000" dirty="0">
              <a:solidFill>
                <a:srgbClr val="0052CC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58" name="此处为正文，字体苹方，字号 24 点，字重常规体，行距1.3倍，色值 #202D40。">
            <a:extLst>
              <a:ext uri="{FF2B5EF4-FFF2-40B4-BE49-F238E27FC236}">
                <a16:creationId xmlns:a16="http://schemas.microsoft.com/office/drawing/2014/main" id="{FCF26232-3F29-C344-9F51-6B45D228AA0A}"/>
              </a:ext>
            </a:extLst>
          </p:cNvPr>
          <p:cNvSpPr txBox="1"/>
          <p:nvPr/>
        </p:nvSpPr>
        <p:spPr>
          <a:xfrm>
            <a:off x="7670800" y="8880475"/>
            <a:ext cx="4572000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此处为正文，字体苹方，字号 </a:t>
            </a:r>
            <a:r>
              <a:rPr lang="en-US" altLang="zh-CN" dirty="0"/>
              <a:t>24 </a:t>
            </a:r>
            <a:r>
              <a:rPr lang="zh-CN" altLang="en-US" dirty="0"/>
              <a:t>点，字重常规体，行距 </a:t>
            </a:r>
            <a:r>
              <a:rPr lang="en-US" altLang="zh-CN" dirty="0"/>
              <a:t>1.5</a:t>
            </a:r>
            <a:r>
              <a:rPr lang="zh-CN" altLang="en-US" dirty="0"/>
              <a:t> 倍，色值 </a:t>
            </a:r>
            <a:r>
              <a:rPr lang="en-US" altLang="zh-CN" dirty="0"/>
              <a:t>#202</a:t>
            </a:r>
            <a:r>
              <a:rPr lang="en" altLang="zh-CN" dirty="0"/>
              <a:t>D40</a:t>
            </a:r>
            <a:r>
              <a:rPr lang="zh-CN" altLang="en" dirty="0"/>
              <a:t>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175816B-12E1-9C4D-83F5-691CF25FAEFC}"/>
              </a:ext>
            </a:extLst>
          </p:cNvPr>
          <p:cNvSpPr txBox="1"/>
          <p:nvPr/>
        </p:nvSpPr>
        <p:spPr>
          <a:xfrm>
            <a:off x="7670800" y="8048126"/>
            <a:ext cx="2213747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sz="40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2020.03</a:t>
            </a:r>
            <a:endParaRPr lang="zh-CN" altLang="en-US" sz="4000" dirty="0">
              <a:solidFill>
                <a:srgbClr val="0052CC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60" name="此处为正文，字体苹方，字号 24 点，字重常规体，行距1.3倍，色值 #202D40。">
            <a:extLst>
              <a:ext uri="{FF2B5EF4-FFF2-40B4-BE49-F238E27FC236}">
                <a16:creationId xmlns:a16="http://schemas.microsoft.com/office/drawing/2014/main" id="{3A47A11E-0F94-B14A-AC5E-CC1A4347A375}"/>
              </a:ext>
            </a:extLst>
          </p:cNvPr>
          <p:cNvSpPr txBox="1"/>
          <p:nvPr/>
        </p:nvSpPr>
        <p:spPr>
          <a:xfrm>
            <a:off x="13309600" y="8880475"/>
            <a:ext cx="4572000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此处为正文，字体苹方，字号 </a:t>
            </a:r>
            <a:r>
              <a:rPr lang="en-US" altLang="zh-CN" dirty="0"/>
              <a:t>24 </a:t>
            </a:r>
            <a:r>
              <a:rPr lang="zh-CN" altLang="en-US" dirty="0"/>
              <a:t>点，字重常规体，行距 </a:t>
            </a:r>
            <a:r>
              <a:rPr lang="en-US" altLang="zh-CN" dirty="0"/>
              <a:t>1.5</a:t>
            </a:r>
            <a:r>
              <a:rPr lang="zh-CN" altLang="en-US" dirty="0"/>
              <a:t> 倍，色值 </a:t>
            </a:r>
            <a:r>
              <a:rPr lang="en-US" altLang="zh-CN" dirty="0"/>
              <a:t>#202</a:t>
            </a:r>
            <a:r>
              <a:rPr lang="en" altLang="zh-CN" dirty="0"/>
              <a:t>D40</a:t>
            </a:r>
            <a:r>
              <a:rPr lang="zh-CN" altLang="en" dirty="0"/>
              <a:t>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76858DC-1B63-CB40-931C-B5AF2E5D7882}"/>
              </a:ext>
            </a:extLst>
          </p:cNvPr>
          <p:cNvSpPr txBox="1"/>
          <p:nvPr/>
        </p:nvSpPr>
        <p:spPr>
          <a:xfrm>
            <a:off x="13309600" y="8048126"/>
            <a:ext cx="2213747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sz="40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2020.05</a:t>
            </a:r>
            <a:endParaRPr lang="zh-CN" altLang="en-US" sz="4000" dirty="0">
              <a:solidFill>
                <a:srgbClr val="0052CC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62" name="此处为正文，字体苹方，字号 24 点，字重常规体，行距1.3倍，色值 #202D40。">
            <a:extLst>
              <a:ext uri="{FF2B5EF4-FFF2-40B4-BE49-F238E27FC236}">
                <a16:creationId xmlns:a16="http://schemas.microsoft.com/office/drawing/2014/main" id="{7B8E3262-4CC9-3A44-B7D9-EB8F90E33995}"/>
              </a:ext>
            </a:extLst>
          </p:cNvPr>
          <p:cNvSpPr txBox="1"/>
          <p:nvPr/>
        </p:nvSpPr>
        <p:spPr>
          <a:xfrm>
            <a:off x="18999200" y="8880475"/>
            <a:ext cx="4572000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此处为正文，字体苹方，字号 </a:t>
            </a:r>
            <a:r>
              <a:rPr lang="en-US" altLang="zh-CN" dirty="0"/>
              <a:t>24 </a:t>
            </a:r>
            <a:r>
              <a:rPr lang="zh-CN" altLang="en-US" dirty="0"/>
              <a:t>点，字重常规体，行距 </a:t>
            </a:r>
            <a:r>
              <a:rPr lang="en-US" altLang="zh-CN" dirty="0"/>
              <a:t>1.5</a:t>
            </a:r>
            <a:r>
              <a:rPr lang="zh-CN" altLang="en-US" dirty="0"/>
              <a:t> 倍，色值 </a:t>
            </a:r>
            <a:r>
              <a:rPr lang="en-US" altLang="zh-CN" dirty="0"/>
              <a:t>#202</a:t>
            </a:r>
            <a:r>
              <a:rPr lang="en" altLang="zh-CN" dirty="0"/>
              <a:t>D40</a:t>
            </a:r>
            <a:r>
              <a:rPr lang="zh-CN" altLang="en" dirty="0"/>
              <a:t>。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1EAD33D-AFB6-1745-9F22-FB95FDA00545}"/>
              </a:ext>
            </a:extLst>
          </p:cNvPr>
          <p:cNvSpPr txBox="1"/>
          <p:nvPr/>
        </p:nvSpPr>
        <p:spPr>
          <a:xfrm>
            <a:off x="18999200" y="8048126"/>
            <a:ext cx="2213747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sz="40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2020.07</a:t>
            </a:r>
            <a:endParaRPr lang="zh-CN" altLang="en-US" sz="4000" dirty="0">
              <a:solidFill>
                <a:srgbClr val="0052CC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形状"/>
          <p:cNvSpPr/>
          <p:nvPr/>
        </p:nvSpPr>
        <p:spPr>
          <a:xfrm>
            <a:off x="1164828" y="4826000"/>
            <a:ext cx="7953772" cy="406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841" y="21600"/>
                </a:lnTo>
                <a:lnTo>
                  <a:pt x="21600" y="10800"/>
                </a:lnTo>
                <a:lnTo>
                  <a:pt x="188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29" name="形状"/>
          <p:cNvSpPr/>
          <p:nvPr/>
        </p:nvSpPr>
        <p:spPr>
          <a:xfrm>
            <a:off x="16052800" y="4826000"/>
            <a:ext cx="7442200" cy="406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949" y="108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30" name="形状"/>
          <p:cNvSpPr/>
          <p:nvPr/>
        </p:nvSpPr>
        <p:spPr>
          <a:xfrm>
            <a:off x="8343900" y="4826000"/>
            <a:ext cx="8458200" cy="406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95" y="10800"/>
                </a:lnTo>
                <a:lnTo>
                  <a:pt x="0" y="21600"/>
                </a:lnTo>
                <a:lnTo>
                  <a:pt x="19005" y="21600"/>
                </a:lnTo>
                <a:lnTo>
                  <a:pt x="21600" y="10800"/>
                </a:lnTo>
                <a:lnTo>
                  <a:pt x="19005" y="0"/>
                </a:lnTo>
                <a:lnTo>
                  <a:pt x="0" y="0"/>
                </a:lnTo>
                <a:close/>
              </a:path>
            </a:pathLst>
          </a:cu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32" name="此处为正文，字体苹方，字号 24 点，字重常规体，行距1.3 倍，色值 #FFFFFF。"/>
          <p:cNvSpPr txBox="1"/>
          <p:nvPr/>
        </p:nvSpPr>
        <p:spPr>
          <a:xfrm>
            <a:off x="2434894" y="6548119"/>
            <a:ext cx="45720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点，字重常规体，行距1.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#FFFFFF。</a:t>
            </a:r>
          </a:p>
        </p:txBody>
      </p:sp>
      <p:sp>
        <p:nvSpPr>
          <p:cNvPr id="337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15" name="段落标题 40 点">
            <a:extLst>
              <a:ext uri="{FF2B5EF4-FFF2-40B4-BE49-F238E27FC236}">
                <a16:creationId xmlns:a16="http://schemas.microsoft.com/office/drawing/2014/main" id="{457B7BF3-5843-CD45-B1F2-F2A7BAF00222}"/>
              </a:ext>
            </a:extLst>
          </p:cNvPr>
          <p:cNvSpPr txBox="1"/>
          <p:nvPr/>
        </p:nvSpPr>
        <p:spPr>
          <a:xfrm>
            <a:off x="2434894" y="5595703"/>
            <a:ext cx="4022279" cy="8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段落标题</a:t>
            </a:r>
            <a:r>
              <a:rPr dirty="0">
                <a:solidFill>
                  <a:schemeClr val="tx1"/>
                </a:solidFill>
              </a:rPr>
              <a:t> 40 </a:t>
            </a:r>
            <a:r>
              <a:rPr dirty="0" err="1">
                <a:solidFill>
                  <a:schemeClr val="tx1"/>
                </a:solidFill>
              </a:rPr>
              <a:t>点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此处为正文，字体苹方，字号 24 点，字重常规体，行距1.3 倍，色值 #FFFFFF。">
            <a:extLst>
              <a:ext uri="{FF2B5EF4-FFF2-40B4-BE49-F238E27FC236}">
                <a16:creationId xmlns:a16="http://schemas.microsoft.com/office/drawing/2014/main" id="{4E1D24D8-6ED5-E94A-BF3E-E98E63CD129C}"/>
              </a:ext>
            </a:extLst>
          </p:cNvPr>
          <p:cNvSpPr txBox="1"/>
          <p:nvPr/>
        </p:nvSpPr>
        <p:spPr>
          <a:xfrm>
            <a:off x="10207294" y="6548119"/>
            <a:ext cx="45720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点，字重常规体，行距1.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#FFFFFF。</a:t>
            </a:r>
          </a:p>
        </p:txBody>
      </p:sp>
      <p:sp>
        <p:nvSpPr>
          <p:cNvPr id="17" name="段落标题 40 点">
            <a:extLst>
              <a:ext uri="{FF2B5EF4-FFF2-40B4-BE49-F238E27FC236}">
                <a16:creationId xmlns:a16="http://schemas.microsoft.com/office/drawing/2014/main" id="{9B1C94AB-685E-634D-B658-4F848CB90D58}"/>
              </a:ext>
            </a:extLst>
          </p:cNvPr>
          <p:cNvSpPr txBox="1"/>
          <p:nvPr/>
        </p:nvSpPr>
        <p:spPr>
          <a:xfrm>
            <a:off x="10207294" y="5595703"/>
            <a:ext cx="4022279" cy="8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段落标题</a:t>
            </a:r>
            <a:r>
              <a:rPr dirty="0">
                <a:solidFill>
                  <a:schemeClr val="tx1"/>
                </a:solidFill>
              </a:rPr>
              <a:t> 40 </a:t>
            </a:r>
            <a:r>
              <a:rPr dirty="0" err="1">
                <a:solidFill>
                  <a:schemeClr val="tx1"/>
                </a:solidFill>
              </a:rPr>
              <a:t>点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" name="此处为正文，字体苹方，字号 24 点，字重常规体，行距1.3 倍，色值 #FFFFFF。">
            <a:extLst>
              <a:ext uri="{FF2B5EF4-FFF2-40B4-BE49-F238E27FC236}">
                <a16:creationId xmlns:a16="http://schemas.microsoft.com/office/drawing/2014/main" id="{4F86A71F-FF97-664E-BD0C-9D54EFA9B33F}"/>
              </a:ext>
            </a:extLst>
          </p:cNvPr>
          <p:cNvSpPr txBox="1"/>
          <p:nvPr/>
        </p:nvSpPr>
        <p:spPr>
          <a:xfrm>
            <a:off x="17928894" y="6548119"/>
            <a:ext cx="45720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点，字重常规体，行距1.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#FFFFFF。</a:t>
            </a:r>
          </a:p>
        </p:txBody>
      </p:sp>
      <p:sp>
        <p:nvSpPr>
          <p:cNvPr id="19" name="段落标题 40 点">
            <a:extLst>
              <a:ext uri="{FF2B5EF4-FFF2-40B4-BE49-F238E27FC236}">
                <a16:creationId xmlns:a16="http://schemas.microsoft.com/office/drawing/2014/main" id="{3B96B7B0-71C9-0C4C-9B23-0E1AEFEEB389}"/>
              </a:ext>
            </a:extLst>
          </p:cNvPr>
          <p:cNvSpPr txBox="1"/>
          <p:nvPr/>
        </p:nvSpPr>
        <p:spPr>
          <a:xfrm>
            <a:off x="17928894" y="5595703"/>
            <a:ext cx="4022279" cy="8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段落标题</a:t>
            </a:r>
            <a:r>
              <a:rPr dirty="0">
                <a:solidFill>
                  <a:schemeClr val="tx1"/>
                </a:solidFill>
              </a:rPr>
              <a:t> 40 </a:t>
            </a:r>
            <a:r>
              <a:rPr dirty="0" err="1">
                <a:solidFill>
                  <a:schemeClr val="tx1"/>
                </a:solidFill>
              </a:rPr>
              <a:t>点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页面主标题 60 点">
            <a:extLst>
              <a:ext uri="{FF2B5EF4-FFF2-40B4-BE49-F238E27FC236}">
                <a16:creationId xmlns:a16="http://schemas.microsoft.com/office/drawing/2014/main" id="{17C0AADA-952F-414A-8F40-DE936D1923AD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形状"/>
          <p:cNvSpPr/>
          <p:nvPr/>
        </p:nvSpPr>
        <p:spPr>
          <a:xfrm>
            <a:off x="1016000" y="4525962"/>
            <a:ext cx="5803900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709" y="21600"/>
                </a:lnTo>
                <a:lnTo>
                  <a:pt x="21600" y="10800"/>
                </a:lnTo>
                <a:lnTo>
                  <a:pt x="19709" y="0"/>
                </a:lnTo>
                <a:lnTo>
                  <a:pt x="0" y="0"/>
                </a:lnTo>
                <a:close/>
              </a:path>
            </a:pathLst>
          </a:cu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41" name="此处为正文，字体苹方，字号 24 点，字重常规体，行距 1.3 倍，色值 #202D40。"/>
          <p:cNvSpPr txBox="1"/>
          <p:nvPr/>
        </p:nvSpPr>
        <p:spPr>
          <a:xfrm>
            <a:off x="1524000" y="7513637"/>
            <a:ext cx="42799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倍，色值 #202D40。</a:t>
            </a:r>
          </a:p>
        </p:txBody>
      </p:sp>
      <p:sp>
        <p:nvSpPr>
          <p:cNvPr id="342" name="段落标题 32 点"/>
          <p:cNvSpPr txBox="1"/>
          <p:nvPr/>
        </p:nvSpPr>
        <p:spPr>
          <a:xfrm>
            <a:off x="1847543" y="6557962"/>
            <a:ext cx="363281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343" name="段落标题 40 点"/>
          <p:cNvSpPr txBox="1"/>
          <p:nvPr/>
        </p:nvSpPr>
        <p:spPr>
          <a:xfrm>
            <a:off x="1847543" y="4810191"/>
            <a:ext cx="363281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 </a:t>
            </a:r>
            <a:r>
              <a:rPr dirty="0" err="1"/>
              <a:t>点</a:t>
            </a:r>
            <a:endParaRPr dirty="0"/>
          </a:p>
        </p:txBody>
      </p:sp>
      <p:sp>
        <p:nvSpPr>
          <p:cNvPr id="344" name="此处为正文，字体苹方，字号 24 点，字重常规体，行距 1.3 倍，色值 #202D40。"/>
          <p:cNvSpPr txBox="1"/>
          <p:nvPr/>
        </p:nvSpPr>
        <p:spPr>
          <a:xfrm>
            <a:off x="7209366" y="7513637"/>
            <a:ext cx="42799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倍，色值 #202D40。</a:t>
            </a:r>
          </a:p>
        </p:txBody>
      </p:sp>
      <p:sp>
        <p:nvSpPr>
          <p:cNvPr id="345" name="段落标题 32 点"/>
          <p:cNvSpPr txBox="1"/>
          <p:nvPr/>
        </p:nvSpPr>
        <p:spPr>
          <a:xfrm>
            <a:off x="7532909" y="6557962"/>
            <a:ext cx="3632815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346" name="此处为正文，字体苹方，字号 24 点，字重常规体，行距 1.3 倍，色值 #202D40。"/>
          <p:cNvSpPr txBox="1"/>
          <p:nvPr/>
        </p:nvSpPr>
        <p:spPr>
          <a:xfrm>
            <a:off x="12894733" y="7513637"/>
            <a:ext cx="42799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倍，色值 #202D40。</a:t>
            </a:r>
          </a:p>
        </p:txBody>
      </p:sp>
      <p:sp>
        <p:nvSpPr>
          <p:cNvPr id="347" name="段落标题 32 点"/>
          <p:cNvSpPr txBox="1"/>
          <p:nvPr/>
        </p:nvSpPr>
        <p:spPr>
          <a:xfrm>
            <a:off x="13218276" y="6557962"/>
            <a:ext cx="3632815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348" name="此处为正文，字体苹方，字号 24 点，字重常规体，行距 1.3 倍，色值 #202D40。"/>
          <p:cNvSpPr txBox="1"/>
          <p:nvPr/>
        </p:nvSpPr>
        <p:spPr>
          <a:xfrm>
            <a:off x="18580100" y="7513637"/>
            <a:ext cx="4279900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倍，色值 #202D40。</a:t>
            </a:r>
          </a:p>
        </p:txBody>
      </p:sp>
      <p:sp>
        <p:nvSpPr>
          <p:cNvPr id="349" name="段落标题 32 点"/>
          <p:cNvSpPr txBox="1"/>
          <p:nvPr/>
        </p:nvSpPr>
        <p:spPr>
          <a:xfrm>
            <a:off x="18903643" y="6557962"/>
            <a:ext cx="363281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350" name="形状"/>
          <p:cNvSpPr/>
          <p:nvPr/>
        </p:nvSpPr>
        <p:spPr>
          <a:xfrm>
            <a:off x="6701234" y="4525962"/>
            <a:ext cx="5803901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91" y="10800"/>
                </a:lnTo>
                <a:lnTo>
                  <a:pt x="0" y="21600"/>
                </a:lnTo>
                <a:lnTo>
                  <a:pt x="19709" y="21600"/>
                </a:lnTo>
                <a:lnTo>
                  <a:pt x="21600" y="10800"/>
                </a:lnTo>
                <a:lnTo>
                  <a:pt x="19709" y="0"/>
                </a:lnTo>
                <a:lnTo>
                  <a:pt x="0" y="0"/>
                </a:lnTo>
                <a:close/>
              </a:path>
            </a:pathLst>
          </a:cu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51" name="形状"/>
          <p:cNvSpPr/>
          <p:nvPr/>
        </p:nvSpPr>
        <p:spPr>
          <a:xfrm>
            <a:off x="18072100" y="4525962"/>
            <a:ext cx="5803900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91" y="10800"/>
                </a:lnTo>
                <a:lnTo>
                  <a:pt x="0" y="21600"/>
                </a:lnTo>
                <a:lnTo>
                  <a:pt x="19709" y="21600"/>
                </a:lnTo>
                <a:lnTo>
                  <a:pt x="21600" y="10800"/>
                </a:lnTo>
                <a:lnTo>
                  <a:pt x="19709" y="0"/>
                </a:lnTo>
                <a:lnTo>
                  <a:pt x="0" y="0"/>
                </a:lnTo>
                <a:close/>
              </a:path>
            </a:pathLst>
          </a:cu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52" name="形状"/>
          <p:cNvSpPr/>
          <p:nvPr/>
        </p:nvSpPr>
        <p:spPr>
          <a:xfrm>
            <a:off x="12386865" y="4525962"/>
            <a:ext cx="5803901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91" y="10800"/>
                </a:lnTo>
                <a:lnTo>
                  <a:pt x="0" y="21600"/>
                </a:lnTo>
                <a:lnTo>
                  <a:pt x="19709" y="21600"/>
                </a:lnTo>
                <a:lnTo>
                  <a:pt x="21600" y="10800"/>
                </a:lnTo>
                <a:lnTo>
                  <a:pt x="19709" y="0"/>
                </a:lnTo>
                <a:lnTo>
                  <a:pt x="0" y="0"/>
                </a:lnTo>
                <a:close/>
              </a:path>
            </a:pathLst>
          </a:cu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53" name="段落标题 40 点"/>
          <p:cNvSpPr txBox="1"/>
          <p:nvPr/>
        </p:nvSpPr>
        <p:spPr>
          <a:xfrm>
            <a:off x="7786843" y="4810191"/>
            <a:ext cx="363281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 </a:t>
            </a:r>
            <a:r>
              <a:rPr dirty="0" err="1"/>
              <a:t>点</a:t>
            </a:r>
            <a:endParaRPr dirty="0"/>
          </a:p>
        </p:txBody>
      </p:sp>
      <p:sp>
        <p:nvSpPr>
          <p:cNvPr id="354" name="段落标题 40 点"/>
          <p:cNvSpPr txBox="1"/>
          <p:nvPr/>
        </p:nvSpPr>
        <p:spPr>
          <a:xfrm>
            <a:off x="13472475" y="4810191"/>
            <a:ext cx="363281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段落标题 40 点</a:t>
            </a:r>
          </a:p>
        </p:txBody>
      </p:sp>
      <p:sp>
        <p:nvSpPr>
          <p:cNvPr id="355" name="段落标题 40 点"/>
          <p:cNvSpPr txBox="1"/>
          <p:nvPr/>
        </p:nvSpPr>
        <p:spPr>
          <a:xfrm>
            <a:off x="18903643" y="4810191"/>
            <a:ext cx="363281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段落标题 40 点</a:t>
            </a:r>
          </a:p>
        </p:txBody>
      </p:sp>
      <p:sp>
        <p:nvSpPr>
          <p:cNvPr id="356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3" name="页面主标题 60 点">
            <a:extLst>
              <a:ext uri="{FF2B5EF4-FFF2-40B4-BE49-F238E27FC236}">
                <a16:creationId xmlns:a16="http://schemas.microsoft.com/office/drawing/2014/main" id="{E1D48135-0ED0-6549-8AA8-8003B416752F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章节主标题 80 点 标题字数超过 12 个做折行处理">
            <a:extLst>
              <a:ext uri="{FF2B5EF4-FFF2-40B4-BE49-F238E27FC236}">
                <a16:creationId xmlns:a16="http://schemas.microsoft.com/office/drawing/2014/main" id="{02E10B64-E643-A846-9A9A-310AFF34A189}"/>
              </a:ext>
            </a:extLst>
          </p:cNvPr>
          <p:cNvSpPr txBox="1"/>
          <p:nvPr/>
        </p:nvSpPr>
        <p:spPr>
          <a:xfrm>
            <a:off x="6845603" y="4382597"/>
            <a:ext cx="13462299" cy="309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dirty="0" err="1"/>
              <a:t>章节主标题</a:t>
            </a:r>
            <a:r>
              <a:rPr dirty="0"/>
              <a:t> 80 </a:t>
            </a:r>
            <a:r>
              <a:rPr dirty="0" err="1"/>
              <a:t>点</a:t>
            </a:r>
            <a:r>
              <a:rPr dirty="0"/>
              <a:t> </a:t>
            </a:r>
            <a:r>
              <a:rPr dirty="0" err="1"/>
              <a:t>标题字数</a:t>
            </a:r>
            <a:r>
              <a:rPr lang="zh-CN" altLang="en-US" dirty="0"/>
              <a:t>超</a:t>
            </a:r>
            <a:r>
              <a:rPr dirty="0" err="1"/>
              <a:t>过</a:t>
            </a:r>
            <a:r>
              <a:rPr dirty="0"/>
              <a:t> 12 </a:t>
            </a:r>
            <a:r>
              <a:rPr dirty="0" err="1"/>
              <a:t>个做折行处理</a:t>
            </a:r>
            <a:endParaRPr dirty="0"/>
          </a:p>
        </p:txBody>
      </p:sp>
      <p:sp>
        <p:nvSpPr>
          <p:cNvPr id="6" name="01">
            <a:extLst>
              <a:ext uri="{FF2B5EF4-FFF2-40B4-BE49-F238E27FC236}">
                <a16:creationId xmlns:a16="http://schemas.microsoft.com/office/drawing/2014/main" id="{A3C7B4EA-EF13-6A44-BB2C-E308E0E5ACBE}"/>
              </a:ext>
            </a:extLst>
          </p:cNvPr>
          <p:cNvSpPr txBox="1"/>
          <p:nvPr/>
        </p:nvSpPr>
        <p:spPr>
          <a:xfrm>
            <a:off x="3066740" y="4263508"/>
            <a:ext cx="2664191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05</a:t>
            </a:r>
            <a:endParaRPr dirty="0"/>
          </a:p>
        </p:txBody>
      </p:sp>
      <p:sp>
        <p:nvSpPr>
          <p:cNvPr id="7" name="章节副标题 60 点（图文版式）">
            <a:extLst>
              <a:ext uri="{FF2B5EF4-FFF2-40B4-BE49-F238E27FC236}">
                <a16:creationId xmlns:a16="http://schemas.microsoft.com/office/drawing/2014/main" id="{90B220EC-98B5-144D-BC11-DA67CEC47F26}"/>
              </a:ext>
            </a:extLst>
          </p:cNvPr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r>
              <a:rPr dirty="0" err="1"/>
              <a:t>章节副标题</a:t>
            </a:r>
            <a:r>
              <a:rPr dirty="0"/>
              <a:t> 60 </a:t>
            </a:r>
            <a:r>
              <a:rPr dirty="0" err="1"/>
              <a:t>点</a:t>
            </a:r>
            <a:r>
              <a:rPr dirty="0"/>
              <a:t>（</a:t>
            </a:r>
            <a:r>
              <a:rPr lang="zh-CN" altLang="en-US" b="1" dirty="0"/>
              <a:t>信息图模版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项目协同"/>
          <p:cNvSpPr txBox="1"/>
          <p:nvPr/>
        </p:nvSpPr>
        <p:spPr>
          <a:xfrm>
            <a:off x="2197100" y="6997456"/>
            <a:ext cx="3048000" cy="904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项目协同</a:t>
            </a:r>
          </a:p>
        </p:txBody>
      </p:sp>
      <p:sp>
        <p:nvSpPr>
          <p:cNvPr id="364" name="此处为正文，字体苹方，字号 24 点，字重常规体，行距 1.3 倍，色值 #202D40。"/>
          <p:cNvSpPr txBox="1"/>
          <p:nvPr/>
        </p:nvSpPr>
        <p:spPr>
          <a:xfrm>
            <a:off x="2197100" y="8105532"/>
            <a:ext cx="5295900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365" name="3000+"/>
          <p:cNvSpPr txBox="1"/>
          <p:nvPr/>
        </p:nvSpPr>
        <p:spPr>
          <a:xfrm>
            <a:off x="2197100" y="4320783"/>
            <a:ext cx="4188024" cy="2047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10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3000+</a:t>
            </a:r>
          </a:p>
        </p:txBody>
      </p:sp>
      <p:sp>
        <p:nvSpPr>
          <p:cNvPr id="367" name="测试管理"/>
          <p:cNvSpPr txBox="1"/>
          <p:nvPr/>
        </p:nvSpPr>
        <p:spPr>
          <a:xfrm>
            <a:off x="9652000" y="6997456"/>
            <a:ext cx="3048000" cy="904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测试管理</a:t>
            </a:r>
          </a:p>
        </p:txBody>
      </p:sp>
      <p:sp>
        <p:nvSpPr>
          <p:cNvPr id="368" name="此处为正文，字体苹方，字号 24 点，字重常规体，行距 1.3 倍，色值 #202D40。"/>
          <p:cNvSpPr txBox="1"/>
          <p:nvPr/>
        </p:nvSpPr>
        <p:spPr>
          <a:xfrm>
            <a:off x="9652000" y="8105532"/>
            <a:ext cx="5295900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369" name="8800+"/>
          <p:cNvSpPr txBox="1"/>
          <p:nvPr/>
        </p:nvSpPr>
        <p:spPr>
          <a:xfrm>
            <a:off x="9652000" y="4320783"/>
            <a:ext cx="4296867" cy="2047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10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8800+</a:t>
            </a:r>
          </a:p>
        </p:txBody>
      </p:sp>
      <p:sp>
        <p:nvSpPr>
          <p:cNvPr id="371" name="代码托管"/>
          <p:cNvSpPr txBox="1"/>
          <p:nvPr/>
        </p:nvSpPr>
        <p:spPr>
          <a:xfrm>
            <a:off x="17106900" y="6997456"/>
            <a:ext cx="3048000" cy="904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代码托管</a:t>
            </a:r>
          </a:p>
        </p:txBody>
      </p:sp>
      <p:sp>
        <p:nvSpPr>
          <p:cNvPr id="372" name="此处为正文，字体苹方，字号 24 点，字重常规体，行距 1.3 倍，色值 #202D40。"/>
          <p:cNvSpPr txBox="1"/>
          <p:nvPr/>
        </p:nvSpPr>
        <p:spPr>
          <a:xfrm>
            <a:off x="17106900" y="8105532"/>
            <a:ext cx="5295900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373" name="3900+"/>
          <p:cNvSpPr txBox="1"/>
          <p:nvPr/>
        </p:nvSpPr>
        <p:spPr>
          <a:xfrm>
            <a:off x="17106900" y="4320783"/>
            <a:ext cx="4088904" cy="2047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10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3900+</a:t>
            </a:r>
          </a:p>
        </p:txBody>
      </p:sp>
      <p:sp>
        <p:nvSpPr>
          <p:cNvPr id="375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16" name="页面主标题 60 点">
            <a:extLst>
              <a:ext uri="{FF2B5EF4-FFF2-40B4-BE49-F238E27FC236}">
                <a16:creationId xmlns:a16="http://schemas.microsoft.com/office/drawing/2014/main" id="{746FF6DE-ED6E-7D45-8267-B4DAE8BAE8E0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成组"/>
          <p:cNvGrpSpPr/>
          <p:nvPr/>
        </p:nvGrpSpPr>
        <p:grpSpPr>
          <a:xfrm>
            <a:off x="2220886" y="3820963"/>
            <a:ext cx="3556001" cy="3556001"/>
            <a:chOff x="0" y="0"/>
            <a:chExt cx="3556000" cy="3556000"/>
          </a:xfrm>
        </p:grpSpPr>
        <p:graphicFrame>
          <p:nvGraphicFramePr>
            <p:cNvPr id="378" name="二维圆环图"/>
            <p:cNvGraphicFramePr/>
            <p:nvPr/>
          </p:nvGraphicFramePr>
          <p:xfrm>
            <a:off x="0" y="0"/>
            <a:ext cx="3556000" cy="355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79" name="50%"/>
            <p:cNvSpPr txBox="1"/>
            <p:nvPr/>
          </p:nvSpPr>
          <p:spPr>
            <a:xfrm>
              <a:off x="652462" y="1193799"/>
              <a:ext cx="2251076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>
                <a:lnSpc>
                  <a:spcPct val="0"/>
                </a:lnSpc>
                <a:defRPr sz="5600" b="0">
                  <a:solidFill>
                    <a:srgbClr val="202D40"/>
                  </a:solidFill>
                  <a:latin typeface="腾讯体 W7"/>
                  <a:ea typeface="腾讯体 W7"/>
                  <a:cs typeface="腾讯体 W7"/>
                  <a:sym typeface="腾讯体 W7"/>
                </a:defRPr>
              </a:lvl1pPr>
            </a:lstStyle>
            <a:p>
              <a:r>
                <a:t>50%</a:t>
              </a:r>
            </a:p>
          </p:txBody>
        </p:sp>
      </p:grpSp>
      <p:sp>
        <p:nvSpPr>
          <p:cNvPr id="381" name="项目协同"/>
          <p:cNvSpPr txBox="1"/>
          <p:nvPr/>
        </p:nvSpPr>
        <p:spPr>
          <a:xfrm>
            <a:off x="2474886" y="7899156"/>
            <a:ext cx="30480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项目协同</a:t>
            </a:r>
            <a:endParaRPr dirty="0"/>
          </a:p>
        </p:txBody>
      </p:sp>
      <p:sp>
        <p:nvSpPr>
          <p:cNvPr id="382" name="此处为正文，字体苹方，字号 24 点，字重常规体，行距 1.3 倍，色值 #202D40。"/>
          <p:cNvSpPr txBox="1"/>
          <p:nvPr/>
        </p:nvSpPr>
        <p:spPr>
          <a:xfrm>
            <a:off x="1458886" y="9007231"/>
            <a:ext cx="48260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grpSp>
        <p:nvGrpSpPr>
          <p:cNvPr id="385" name="成组"/>
          <p:cNvGrpSpPr/>
          <p:nvPr/>
        </p:nvGrpSpPr>
        <p:grpSpPr>
          <a:xfrm>
            <a:off x="7602409" y="3848359"/>
            <a:ext cx="3556001" cy="3556001"/>
            <a:chOff x="0" y="0"/>
            <a:chExt cx="3556000" cy="3556000"/>
          </a:xfrm>
        </p:grpSpPr>
        <p:graphicFrame>
          <p:nvGraphicFramePr>
            <p:cNvPr id="383" name="二维圆环图"/>
            <p:cNvGraphicFramePr/>
            <p:nvPr/>
          </p:nvGraphicFramePr>
          <p:xfrm>
            <a:off x="0" y="0"/>
            <a:ext cx="3556000" cy="355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84" name="30%"/>
            <p:cNvSpPr txBox="1"/>
            <p:nvPr/>
          </p:nvSpPr>
          <p:spPr>
            <a:xfrm>
              <a:off x="652462" y="1193799"/>
              <a:ext cx="2251076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>
                <a:lnSpc>
                  <a:spcPct val="0"/>
                </a:lnSpc>
                <a:defRPr sz="5600" b="0">
                  <a:solidFill>
                    <a:srgbClr val="202D40"/>
                  </a:solidFill>
                  <a:latin typeface="腾讯体 W7"/>
                  <a:ea typeface="腾讯体 W7"/>
                  <a:cs typeface="腾讯体 W7"/>
                  <a:sym typeface="腾讯体 W7"/>
                </a:defRPr>
              </a:lvl1pPr>
            </a:lstStyle>
            <a:p>
              <a:r>
                <a:t>30%</a:t>
              </a:r>
            </a:p>
          </p:txBody>
        </p:sp>
      </p:grpSp>
      <p:sp>
        <p:nvSpPr>
          <p:cNvPr id="386" name="测试管理"/>
          <p:cNvSpPr txBox="1"/>
          <p:nvPr/>
        </p:nvSpPr>
        <p:spPr>
          <a:xfrm>
            <a:off x="7856409" y="7926552"/>
            <a:ext cx="30480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测试管理</a:t>
            </a:r>
            <a:endParaRPr dirty="0"/>
          </a:p>
        </p:txBody>
      </p:sp>
      <p:sp>
        <p:nvSpPr>
          <p:cNvPr id="387" name="此处为正文，字体苹方，字号 24 点，字重常规体，行距 1.3 倍，色值 #202D40。"/>
          <p:cNvSpPr txBox="1"/>
          <p:nvPr/>
        </p:nvSpPr>
        <p:spPr>
          <a:xfrm>
            <a:off x="6967409" y="9034627"/>
            <a:ext cx="48260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grpSp>
        <p:nvGrpSpPr>
          <p:cNvPr id="390" name="成组"/>
          <p:cNvGrpSpPr/>
          <p:nvPr/>
        </p:nvGrpSpPr>
        <p:grpSpPr>
          <a:xfrm>
            <a:off x="13208000" y="3820963"/>
            <a:ext cx="3556000" cy="3556001"/>
            <a:chOff x="0" y="0"/>
            <a:chExt cx="3556000" cy="3556000"/>
          </a:xfrm>
        </p:grpSpPr>
        <p:graphicFrame>
          <p:nvGraphicFramePr>
            <p:cNvPr id="388" name="二维圆环图"/>
            <p:cNvGraphicFramePr/>
            <p:nvPr/>
          </p:nvGraphicFramePr>
          <p:xfrm>
            <a:off x="0" y="0"/>
            <a:ext cx="3556000" cy="355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89" name="20%"/>
            <p:cNvSpPr txBox="1"/>
            <p:nvPr/>
          </p:nvSpPr>
          <p:spPr>
            <a:xfrm>
              <a:off x="652462" y="1193799"/>
              <a:ext cx="2251076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>
                <a:lnSpc>
                  <a:spcPct val="0"/>
                </a:lnSpc>
                <a:defRPr sz="5600" b="0">
                  <a:solidFill>
                    <a:srgbClr val="202D40"/>
                  </a:solidFill>
                  <a:latin typeface="腾讯体 W7"/>
                  <a:ea typeface="腾讯体 W7"/>
                  <a:cs typeface="腾讯体 W7"/>
                  <a:sym typeface="腾讯体 W7"/>
                </a:defRPr>
              </a:lvl1pPr>
            </a:lstStyle>
            <a:p>
              <a:r>
                <a:t>20%</a:t>
              </a:r>
            </a:p>
          </p:txBody>
        </p:sp>
      </p:grpSp>
      <p:sp>
        <p:nvSpPr>
          <p:cNvPr id="391" name="持续集成"/>
          <p:cNvSpPr txBox="1"/>
          <p:nvPr/>
        </p:nvSpPr>
        <p:spPr>
          <a:xfrm>
            <a:off x="13462000" y="7899156"/>
            <a:ext cx="30480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持续集成</a:t>
            </a:r>
            <a:endParaRPr dirty="0"/>
          </a:p>
        </p:txBody>
      </p:sp>
      <p:sp>
        <p:nvSpPr>
          <p:cNvPr id="392" name="此处为正文，字体苹方，字号 24 点，字重常规体，行距 1.3 倍，色值 #202D40。"/>
          <p:cNvSpPr txBox="1"/>
          <p:nvPr/>
        </p:nvSpPr>
        <p:spPr>
          <a:xfrm>
            <a:off x="12573000" y="9007231"/>
            <a:ext cx="4826000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grpSp>
        <p:nvGrpSpPr>
          <p:cNvPr id="395" name="成组"/>
          <p:cNvGrpSpPr/>
          <p:nvPr/>
        </p:nvGrpSpPr>
        <p:grpSpPr>
          <a:xfrm>
            <a:off x="18796000" y="3820963"/>
            <a:ext cx="3556000" cy="3556001"/>
            <a:chOff x="0" y="0"/>
            <a:chExt cx="3556000" cy="3556000"/>
          </a:xfrm>
        </p:grpSpPr>
        <p:graphicFrame>
          <p:nvGraphicFramePr>
            <p:cNvPr id="393" name="二维圆环图"/>
            <p:cNvGraphicFramePr/>
            <p:nvPr/>
          </p:nvGraphicFramePr>
          <p:xfrm>
            <a:off x="0" y="0"/>
            <a:ext cx="3556000" cy="355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94" name="80%"/>
            <p:cNvSpPr txBox="1"/>
            <p:nvPr/>
          </p:nvSpPr>
          <p:spPr>
            <a:xfrm>
              <a:off x="652462" y="1193799"/>
              <a:ext cx="2251076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>
                <a:lnSpc>
                  <a:spcPct val="0"/>
                </a:lnSpc>
                <a:defRPr sz="5600" b="0">
                  <a:solidFill>
                    <a:srgbClr val="202D40"/>
                  </a:solidFill>
                  <a:latin typeface="腾讯体 W7"/>
                  <a:ea typeface="腾讯体 W7"/>
                  <a:cs typeface="腾讯体 W7"/>
                  <a:sym typeface="腾讯体 W7"/>
                </a:defRPr>
              </a:lvl1pPr>
            </a:lstStyle>
            <a:p>
              <a:r>
                <a:rPr dirty="0"/>
                <a:t>80%</a:t>
              </a:r>
            </a:p>
          </p:txBody>
        </p:sp>
      </p:grpSp>
      <p:sp>
        <p:nvSpPr>
          <p:cNvPr id="396" name="持续部署"/>
          <p:cNvSpPr txBox="1"/>
          <p:nvPr/>
        </p:nvSpPr>
        <p:spPr>
          <a:xfrm>
            <a:off x="19050000" y="7899156"/>
            <a:ext cx="30480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持续部署</a:t>
            </a:r>
          </a:p>
        </p:txBody>
      </p:sp>
      <p:sp>
        <p:nvSpPr>
          <p:cNvPr id="397" name="此处为正文，字体苹方，字号 24 点，字重常规体，行距 1.3 倍，色值 #202D40。"/>
          <p:cNvSpPr txBox="1"/>
          <p:nvPr/>
        </p:nvSpPr>
        <p:spPr>
          <a:xfrm>
            <a:off x="18161000" y="9007231"/>
            <a:ext cx="4826000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398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>
            <a:extLst>
              <a:ext uri="{FF2B5EF4-FFF2-40B4-BE49-F238E27FC236}">
                <a16:creationId xmlns:a16="http://schemas.microsoft.com/office/drawing/2014/main" id="{420B6BDC-C54F-0A44-8A9F-0EAACBF07CDB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成组"/>
          <p:cNvGrpSpPr/>
          <p:nvPr/>
        </p:nvGrpSpPr>
        <p:grpSpPr>
          <a:xfrm>
            <a:off x="18796837" y="995114"/>
            <a:ext cx="4571164" cy="508001"/>
            <a:chOff x="0" y="0"/>
            <a:chExt cx="4571163" cy="508000"/>
          </a:xfrm>
        </p:grpSpPr>
        <p:pic>
          <p:nvPicPr>
            <p:cNvPr id="400" name="腾讯云 LOGO.png" descr="腾讯云 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933"/>
              <a:ext cx="1768593" cy="474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CODING LOGO-02.png" descr="CODING LOGO-02.png"/>
            <p:cNvPicPr>
              <a:picLocks noChangeAspect="1"/>
            </p:cNvPicPr>
            <p:nvPr/>
          </p:nvPicPr>
          <p:blipFill>
            <a:blip r:embed="rId3"/>
            <a:srcRect l="7185" t="14383" r="7185" b="14383"/>
            <a:stretch>
              <a:fillRect/>
            </a:stretch>
          </p:blipFill>
          <p:spPr>
            <a:xfrm>
              <a:off x="2191926" y="0"/>
              <a:ext cx="2379238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矩形"/>
            <p:cNvSpPr/>
            <p:nvPr/>
          </p:nvSpPr>
          <p:spPr>
            <a:xfrm>
              <a:off x="1988726" y="50800"/>
              <a:ext cx="33867" cy="440267"/>
            </a:xfrm>
            <a:prstGeom prst="rect">
              <a:avLst/>
            </a:prstGeom>
            <a:solidFill>
              <a:srgbClr val="202D4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aphicFrame>
        <p:nvGraphicFramePr>
          <p:cNvPr id="405" name="二维饼图"/>
          <p:cNvGraphicFramePr/>
          <p:nvPr/>
        </p:nvGraphicFramePr>
        <p:xfrm>
          <a:off x="8636000" y="3302000"/>
          <a:ext cx="7112000" cy="71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6" name="目标"/>
          <p:cNvSpPr txBox="1"/>
          <p:nvPr/>
        </p:nvSpPr>
        <p:spPr>
          <a:xfrm>
            <a:off x="12883751" y="5618974"/>
            <a:ext cx="1228879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目标</a:t>
            </a:r>
            <a:endParaRPr dirty="0"/>
          </a:p>
        </p:txBody>
      </p:sp>
      <p:sp>
        <p:nvSpPr>
          <p:cNvPr id="407" name="产品"/>
          <p:cNvSpPr txBox="1"/>
          <p:nvPr/>
        </p:nvSpPr>
        <p:spPr>
          <a:xfrm>
            <a:off x="12869141" y="8322509"/>
            <a:ext cx="1258099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产品</a:t>
            </a:r>
            <a:endParaRPr dirty="0"/>
          </a:p>
        </p:txBody>
      </p:sp>
      <p:sp>
        <p:nvSpPr>
          <p:cNvPr id="408" name="市场"/>
          <p:cNvSpPr txBox="1"/>
          <p:nvPr/>
        </p:nvSpPr>
        <p:spPr>
          <a:xfrm>
            <a:off x="10099298" y="8294396"/>
            <a:ext cx="1156499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市场</a:t>
            </a:r>
            <a:endParaRPr dirty="0"/>
          </a:p>
        </p:txBody>
      </p:sp>
      <p:pic>
        <p:nvPicPr>
          <p:cNvPr id="409" name="Activities.png" descr="Activiti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947" y="7435043"/>
            <a:ext cx="7112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CD Console.png" descr="CD Consol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7190" y="7435043"/>
            <a:ext cx="7112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Goals.png" descr="Goal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2590" y="4839860"/>
            <a:ext cx="711201" cy="71120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用户"/>
          <p:cNvSpPr txBox="1"/>
          <p:nvPr/>
        </p:nvSpPr>
        <p:spPr>
          <a:xfrm>
            <a:off x="10048498" y="5618974"/>
            <a:ext cx="1258099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用户</a:t>
            </a:r>
            <a:endParaRPr dirty="0"/>
          </a:p>
        </p:txBody>
      </p:sp>
      <p:pic>
        <p:nvPicPr>
          <p:cNvPr id="413" name="Metric.png" descr="Metric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1947" y="4839860"/>
            <a:ext cx="711201" cy="71120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段落标题 32 点"/>
          <p:cNvSpPr txBox="1"/>
          <p:nvPr/>
        </p:nvSpPr>
        <p:spPr>
          <a:xfrm>
            <a:off x="2198184" y="4149917"/>
            <a:ext cx="4566495" cy="752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r" defTabSz="457200">
              <a:lnSpc>
                <a:spcPct val="120000"/>
              </a:lnSpc>
              <a:defRPr b="0">
                <a:solidFill>
                  <a:srgbClr val="0CBEDF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415" name="此处为正文，字体苹方，字号 20 点，字重常规体，行距 1.2 倍，色值 #202D40"/>
          <p:cNvSpPr txBox="1"/>
          <p:nvPr/>
        </p:nvSpPr>
        <p:spPr>
          <a:xfrm>
            <a:off x="1602673" y="5026534"/>
            <a:ext cx="5162006" cy="1026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r" defTabSz="457200">
              <a:lnSpc>
                <a:spcPct val="120000"/>
              </a:lnSpc>
              <a:defRPr sz="20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20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</a:t>
            </a:r>
          </a:p>
        </p:txBody>
      </p:sp>
      <p:sp>
        <p:nvSpPr>
          <p:cNvPr id="417" name="圆形"/>
          <p:cNvSpPr/>
          <p:nvPr/>
        </p:nvSpPr>
        <p:spPr>
          <a:xfrm>
            <a:off x="6963671" y="4246754"/>
            <a:ext cx="635001" cy="635002"/>
          </a:xfrm>
          <a:prstGeom prst="ellipse">
            <a:avLst/>
          </a:prstGeom>
          <a:solidFill>
            <a:srgbClr val="0CBEDF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5DCCDD"/>
                </a:solidFill>
              </a:defRPr>
            </a:pPr>
            <a:endParaRPr/>
          </a:p>
        </p:txBody>
      </p:sp>
      <p:sp>
        <p:nvSpPr>
          <p:cNvPr id="418" name="1"/>
          <p:cNvSpPr txBox="1"/>
          <p:nvPr/>
        </p:nvSpPr>
        <p:spPr>
          <a:xfrm>
            <a:off x="7107709" y="4176421"/>
            <a:ext cx="277499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20000"/>
              </a:lnSpc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420" name="段落标题 32 点"/>
          <p:cNvSpPr txBox="1"/>
          <p:nvPr/>
        </p:nvSpPr>
        <p:spPr>
          <a:xfrm>
            <a:off x="17372266" y="4149917"/>
            <a:ext cx="4022281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7856EF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421" name="此处为正文，字体苹方，字号 20 点，字重常规体，行距 1.2 倍，色值 #202D40"/>
          <p:cNvSpPr txBox="1"/>
          <p:nvPr/>
        </p:nvSpPr>
        <p:spPr>
          <a:xfrm>
            <a:off x="17372266" y="5026535"/>
            <a:ext cx="5588003" cy="1026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20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20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</a:t>
            </a:r>
          </a:p>
        </p:txBody>
      </p:sp>
      <p:sp>
        <p:nvSpPr>
          <p:cNvPr id="423" name="圆形"/>
          <p:cNvSpPr/>
          <p:nvPr/>
        </p:nvSpPr>
        <p:spPr>
          <a:xfrm>
            <a:off x="16471233" y="4246754"/>
            <a:ext cx="635000" cy="635001"/>
          </a:xfrm>
          <a:prstGeom prst="ellipse">
            <a:avLst/>
          </a:prstGeom>
          <a:solidFill>
            <a:srgbClr val="7856EF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5696F7"/>
                </a:solidFill>
              </a:defRPr>
            </a:pPr>
            <a:endParaRPr/>
          </a:p>
        </p:txBody>
      </p:sp>
      <p:sp>
        <p:nvSpPr>
          <p:cNvPr id="424" name="2"/>
          <p:cNvSpPr txBox="1"/>
          <p:nvPr/>
        </p:nvSpPr>
        <p:spPr>
          <a:xfrm>
            <a:off x="16652743" y="4163169"/>
            <a:ext cx="277499" cy="752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20000"/>
              </a:lnSpc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427" name="段落标题 32 点"/>
          <p:cNvSpPr txBox="1"/>
          <p:nvPr/>
        </p:nvSpPr>
        <p:spPr>
          <a:xfrm>
            <a:off x="2193513" y="7896417"/>
            <a:ext cx="4571166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r" defTabSz="457200">
              <a:lnSpc>
                <a:spcPct val="120000"/>
              </a:lnSpc>
              <a:defRPr b="0">
                <a:solidFill>
                  <a:srgbClr val="F29D49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428" name="此处为正文，字体苹方，字号 20 点，字重常规体，行距 1.2 倍，色值 #202D40"/>
          <p:cNvSpPr txBox="1"/>
          <p:nvPr/>
        </p:nvSpPr>
        <p:spPr>
          <a:xfrm>
            <a:off x="1602673" y="8773035"/>
            <a:ext cx="5162006" cy="1026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r" defTabSz="457200">
              <a:lnSpc>
                <a:spcPct val="120000"/>
              </a:lnSpc>
              <a:defRPr sz="20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20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</a:t>
            </a:r>
          </a:p>
        </p:txBody>
      </p:sp>
      <p:sp>
        <p:nvSpPr>
          <p:cNvPr id="430" name="圆形"/>
          <p:cNvSpPr/>
          <p:nvPr/>
        </p:nvSpPr>
        <p:spPr>
          <a:xfrm>
            <a:off x="6963671" y="7993254"/>
            <a:ext cx="635001" cy="635002"/>
          </a:xfrm>
          <a:prstGeom prst="ellipse">
            <a:avLst/>
          </a:prstGeom>
          <a:solidFill>
            <a:srgbClr val="F29D49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5DCCDD"/>
                </a:solidFill>
              </a:defRPr>
            </a:pPr>
            <a:endParaRPr/>
          </a:p>
        </p:txBody>
      </p:sp>
      <p:sp>
        <p:nvSpPr>
          <p:cNvPr id="431" name="3"/>
          <p:cNvSpPr txBox="1"/>
          <p:nvPr/>
        </p:nvSpPr>
        <p:spPr>
          <a:xfrm>
            <a:off x="7120961" y="7922921"/>
            <a:ext cx="277499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20000"/>
              </a:lnSpc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433" name="段落标题 32 点"/>
          <p:cNvSpPr txBox="1"/>
          <p:nvPr/>
        </p:nvSpPr>
        <p:spPr>
          <a:xfrm>
            <a:off x="17372266" y="7896417"/>
            <a:ext cx="4022281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1464F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434" name="此处为正文，字体苹方，字号 20 点，字重常规体，行距 1.2 倍，色值 #202D40"/>
          <p:cNvSpPr txBox="1"/>
          <p:nvPr/>
        </p:nvSpPr>
        <p:spPr>
          <a:xfrm>
            <a:off x="17372266" y="8773035"/>
            <a:ext cx="5295902" cy="1026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20000"/>
              </a:lnSpc>
              <a:defRPr sz="20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20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</a:t>
            </a:r>
          </a:p>
        </p:txBody>
      </p:sp>
      <p:sp>
        <p:nvSpPr>
          <p:cNvPr id="436" name="圆形"/>
          <p:cNvSpPr/>
          <p:nvPr/>
        </p:nvSpPr>
        <p:spPr>
          <a:xfrm>
            <a:off x="16471233" y="7993254"/>
            <a:ext cx="635000" cy="635002"/>
          </a:xfrm>
          <a:prstGeom prst="ellipse">
            <a:avLst/>
          </a:prstGeom>
          <a:solidFill>
            <a:srgbClr val="1464F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5696F7"/>
                </a:solidFill>
              </a:defRPr>
            </a:pPr>
            <a:endParaRPr/>
          </a:p>
        </p:txBody>
      </p:sp>
      <p:sp>
        <p:nvSpPr>
          <p:cNvPr id="437" name="4"/>
          <p:cNvSpPr txBox="1"/>
          <p:nvPr/>
        </p:nvSpPr>
        <p:spPr>
          <a:xfrm>
            <a:off x="16639491" y="7922921"/>
            <a:ext cx="277499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20000"/>
              </a:lnSpc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440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43" name="页面主标题 60 点">
            <a:extLst>
              <a:ext uri="{FF2B5EF4-FFF2-40B4-BE49-F238E27FC236}">
                <a16:creationId xmlns:a16="http://schemas.microsoft.com/office/drawing/2014/main" id="{7BD72CA0-9FEE-AE4A-9C34-96F8FEFAA2D4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成组"/>
          <p:cNvGrpSpPr/>
          <p:nvPr/>
        </p:nvGrpSpPr>
        <p:grpSpPr>
          <a:xfrm>
            <a:off x="18796837" y="995114"/>
            <a:ext cx="4571164" cy="508001"/>
            <a:chOff x="0" y="0"/>
            <a:chExt cx="4571163" cy="508000"/>
          </a:xfrm>
        </p:grpSpPr>
        <p:pic>
          <p:nvPicPr>
            <p:cNvPr id="442" name="腾讯云 LOGO.png" descr="腾讯云 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933"/>
              <a:ext cx="1768593" cy="474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3" name="CODING LOGO-02.png" descr="CODING LOGO-02.png"/>
            <p:cNvPicPr>
              <a:picLocks noChangeAspect="1"/>
            </p:cNvPicPr>
            <p:nvPr/>
          </p:nvPicPr>
          <p:blipFill>
            <a:blip r:embed="rId3"/>
            <a:srcRect l="7185" t="14383" r="7185" b="14383"/>
            <a:stretch>
              <a:fillRect/>
            </a:stretch>
          </p:blipFill>
          <p:spPr>
            <a:xfrm>
              <a:off x="2191926" y="0"/>
              <a:ext cx="2379238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4" name="矩形"/>
            <p:cNvSpPr/>
            <p:nvPr/>
          </p:nvSpPr>
          <p:spPr>
            <a:xfrm>
              <a:off x="1988726" y="50800"/>
              <a:ext cx="33867" cy="440267"/>
            </a:xfrm>
            <a:prstGeom prst="rect">
              <a:avLst/>
            </a:prstGeom>
            <a:solidFill>
              <a:srgbClr val="202D4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478" name="连接线"/>
          <p:cNvSpPr/>
          <p:nvPr/>
        </p:nvSpPr>
        <p:spPr>
          <a:xfrm>
            <a:off x="1939726" y="3545273"/>
            <a:ext cx="18143456" cy="7276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28" extrusionOk="0">
                <a:moveTo>
                  <a:pt x="0" y="17628"/>
                </a:moveTo>
                <a:cubicBezTo>
                  <a:pt x="9038" y="814"/>
                  <a:pt x="16238" y="-3972"/>
                  <a:pt x="21600" y="3271"/>
                </a:cubicBezTo>
              </a:path>
            </a:pathLst>
          </a:custGeom>
          <a:ln w="127000">
            <a:solidFill>
              <a:srgbClr val="0650D5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451" name="成组"/>
          <p:cNvGrpSpPr/>
          <p:nvPr/>
        </p:nvGrpSpPr>
        <p:grpSpPr>
          <a:xfrm>
            <a:off x="20447000" y="3006228"/>
            <a:ext cx="2032000" cy="4828169"/>
            <a:chOff x="0" y="0"/>
            <a:chExt cx="2031999" cy="4828168"/>
          </a:xfrm>
        </p:grpSpPr>
        <p:sp>
          <p:nvSpPr>
            <p:cNvPr id="448" name="形状"/>
            <p:cNvSpPr/>
            <p:nvPr/>
          </p:nvSpPr>
          <p:spPr>
            <a:xfrm>
              <a:off x="254906" y="1505953"/>
              <a:ext cx="635364" cy="181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50" y="0"/>
                  </a:moveTo>
                  <a:cubicBezTo>
                    <a:pt x="7332" y="0"/>
                    <a:pt x="4802" y="1007"/>
                    <a:pt x="2881" y="3018"/>
                  </a:cubicBezTo>
                  <a:cubicBezTo>
                    <a:pt x="-961" y="7039"/>
                    <a:pt x="-961" y="13557"/>
                    <a:pt x="2881" y="17578"/>
                  </a:cubicBezTo>
                  <a:cubicBezTo>
                    <a:pt x="6723" y="21600"/>
                    <a:pt x="12954" y="21600"/>
                    <a:pt x="16797" y="17578"/>
                  </a:cubicBezTo>
                  <a:cubicBezTo>
                    <a:pt x="20639" y="13557"/>
                    <a:pt x="20639" y="7039"/>
                    <a:pt x="16797" y="3018"/>
                  </a:cubicBezTo>
                  <a:cubicBezTo>
                    <a:pt x="14876" y="1007"/>
                    <a:pt x="12368" y="0"/>
                    <a:pt x="9850" y="0"/>
                  </a:cubicBezTo>
                  <a:close/>
                  <a:moveTo>
                    <a:pt x="8393" y="5483"/>
                  </a:moveTo>
                  <a:cubicBezTo>
                    <a:pt x="9571" y="5483"/>
                    <a:pt x="10751" y="5947"/>
                    <a:pt x="11650" y="6888"/>
                  </a:cubicBezTo>
                  <a:cubicBezTo>
                    <a:pt x="13447" y="8769"/>
                    <a:pt x="13447" y="11827"/>
                    <a:pt x="11650" y="13708"/>
                  </a:cubicBezTo>
                  <a:cubicBezTo>
                    <a:pt x="9852" y="15590"/>
                    <a:pt x="6934" y="15590"/>
                    <a:pt x="5136" y="13708"/>
                  </a:cubicBezTo>
                  <a:cubicBezTo>
                    <a:pt x="3338" y="11827"/>
                    <a:pt x="3338" y="8769"/>
                    <a:pt x="5136" y="6888"/>
                  </a:cubicBezTo>
                  <a:cubicBezTo>
                    <a:pt x="6035" y="5947"/>
                    <a:pt x="7215" y="5483"/>
                    <a:pt x="8393" y="5483"/>
                  </a:cubicBezTo>
                  <a:close/>
                </a:path>
              </a:pathLst>
            </a:custGeom>
            <a:solidFill>
              <a:srgbClr val="0650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449" name="形状"/>
            <p:cNvSpPr/>
            <p:nvPr/>
          </p:nvSpPr>
          <p:spPr>
            <a:xfrm>
              <a:off x="-1" y="494140"/>
              <a:ext cx="1361077" cy="3835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5" y="0"/>
                  </a:moveTo>
                  <a:cubicBezTo>
                    <a:pt x="7317" y="0"/>
                    <a:pt x="4802" y="1006"/>
                    <a:pt x="2881" y="3017"/>
                  </a:cubicBezTo>
                  <a:cubicBezTo>
                    <a:pt x="-960" y="7038"/>
                    <a:pt x="-960" y="13557"/>
                    <a:pt x="2881" y="17579"/>
                  </a:cubicBezTo>
                  <a:cubicBezTo>
                    <a:pt x="6723" y="21600"/>
                    <a:pt x="12957" y="21600"/>
                    <a:pt x="16799" y="17579"/>
                  </a:cubicBezTo>
                  <a:cubicBezTo>
                    <a:pt x="20640" y="13557"/>
                    <a:pt x="20640" y="7038"/>
                    <a:pt x="16799" y="3017"/>
                  </a:cubicBezTo>
                  <a:cubicBezTo>
                    <a:pt x="14878" y="1006"/>
                    <a:pt x="12352" y="0"/>
                    <a:pt x="9835" y="0"/>
                  </a:cubicBezTo>
                  <a:close/>
                  <a:moveTo>
                    <a:pt x="8814" y="2882"/>
                  </a:moveTo>
                  <a:cubicBezTo>
                    <a:pt x="10630" y="2882"/>
                    <a:pt x="12447" y="3608"/>
                    <a:pt x="13832" y="5058"/>
                  </a:cubicBezTo>
                  <a:cubicBezTo>
                    <a:pt x="16603" y="7958"/>
                    <a:pt x="16603" y="12661"/>
                    <a:pt x="13832" y="15561"/>
                  </a:cubicBezTo>
                  <a:cubicBezTo>
                    <a:pt x="11062" y="18461"/>
                    <a:pt x="6577" y="18461"/>
                    <a:pt x="3806" y="15561"/>
                  </a:cubicBezTo>
                  <a:cubicBezTo>
                    <a:pt x="1036" y="12661"/>
                    <a:pt x="1036" y="7958"/>
                    <a:pt x="3806" y="5058"/>
                  </a:cubicBezTo>
                  <a:cubicBezTo>
                    <a:pt x="5192" y="3608"/>
                    <a:pt x="6998" y="2882"/>
                    <a:pt x="8814" y="2882"/>
                  </a:cubicBezTo>
                  <a:close/>
                </a:path>
              </a:pathLst>
            </a:custGeom>
            <a:solidFill>
              <a:srgbClr val="0650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450" name="形状"/>
            <p:cNvSpPr/>
            <p:nvPr/>
          </p:nvSpPr>
          <p:spPr>
            <a:xfrm>
              <a:off x="675023" y="0"/>
              <a:ext cx="1356977" cy="4828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3" h="21600" extrusionOk="0">
                  <a:moveTo>
                    <a:pt x="0" y="0"/>
                  </a:moveTo>
                  <a:lnTo>
                    <a:pt x="0" y="36"/>
                  </a:lnTo>
                  <a:cubicBezTo>
                    <a:pt x="302" y="20"/>
                    <a:pt x="599" y="0"/>
                    <a:pt x="901" y="0"/>
                  </a:cubicBezTo>
                  <a:lnTo>
                    <a:pt x="0" y="0"/>
                  </a:lnTo>
                  <a:close/>
                  <a:moveTo>
                    <a:pt x="901" y="0"/>
                  </a:moveTo>
                  <a:cubicBezTo>
                    <a:pt x="4320" y="0"/>
                    <a:pt x="7740" y="1056"/>
                    <a:pt x="10348" y="3165"/>
                  </a:cubicBezTo>
                  <a:cubicBezTo>
                    <a:pt x="15565" y="7382"/>
                    <a:pt x="15565" y="14218"/>
                    <a:pt x="10348" y="18435"/>
                  </a:cubicBezTo>
                  <a:cubicBezTo>
                    <a:pt x="7740" y="20544"/>
                    <a:pt x="4320" y="21600"/>
                    <a:pt x="901" y="21600"/>
                  </a:cubicBezTo>
                  <a:lnTo>
                    <a:pt x="6679" y="21600"/>
                  </a:lnTo>
                  <a:lnTo>
                    <a:pt x="7031" y="21600"/>
                  </a:lnTo>
                  <a:lnTo>
                    <a:pt x="7031" y="21587"/>
                  </a:lnTo>
                  <a:cubicBezTo>
                    <a:pt x="10392" y="21518"/>
                    <a:pt x="13727" y="20473"/>
                    <a:pt x="16292" y="18435"/>
                  </a:cubicBezTo>
                  <a:cubicBezTo>
                    <a:pt x="21600" y="14218"/>
                    <a:pt x="21600" y="7382"/>
                    <a:pt x="16292" y="3165"/>
                  </a:cubicBezTo>
                  <a:cubicBezTo>
                    <a:pt x="13727" y="1127"/>
                    <a:pt x="10392" y="82"/>
                    <a:pt x="7031" y="13"/>
                  </a:cubicBezTo>
                  <a:lnTo>
                    <a:pt x="7031" y="0"/>
                  </a:lnTo>
                  <a:lnTo>
                    <a:pt x="6679" y="0"/>
                  </a:lnTo>
                  <a:lnTo>
                    <a:pt x="901" y="0"/>
                  </a:lnTo>
                  <a:close/>
                  <a:moveTo>
                    <a:pt x="901" y="21600"/>
                  </a:moveTo>
                  <a:cubicBezTo>
                    <a:pt x="599" y="21600"/>
                    <a:pt x="302" y="21580"/>
                    <a:pt x="0" y="21564"/>
                  </a:cubicBezTo>
                  <a:lnTo>
                    <a:pt x="0" y="21600"/>
                  </a:lnTo>
                  <a:lnTo>
                    <a:pt x="901" y="21600"/>
                  </a:lnTo>
                  <a:close/>
                </a:path>
              </a:pathLst>
            </a:custGeom>
            <a:solidFill>
              <a:srgbClr val="0650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pSp>
        <p:nvGrpSpPr>
          <p:cNvPr id="454" name="成组"/>
          <p:cNvGrpSpPr/>
          <p:nvPr/>
        </p:nvGrpSpPr>
        <p:grpSpPr>
          <a:xfrm>
            <a:off x="6680894" y="5467156"/>
            <a:ext cx="1778001" cy="1778001"/>
            <a:chOff x="0" y="0"/>
            <a:chExt cx="1778000" cy="1778000"/>
          </a:xfrm>
        </p:grpSpPr>
        <p:sp>
          <p:nvSpPr>
            <p:cNvPr id="452" name="圆形"/>
            <p:cNvSpPr/>
            <p:nvPr/>
          </p:nvSpPr>
          <p:spPr>
            <a:xfrm>
              <a:off x="0" y="0"/>
              <a:ext cx="1778000" cy="1778000"/>
            </a:xfrm>
            <a:prstGeom prst="ellipse">
              <a:avLst/>
            </a:prstGeom>
            <a:solidFill>
              <a:srgbClr val="0CBEDF"/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pic>
          <p:nvPicPr>
            <p:cNvPr id="453" name="Artifacts.png" descr="Artifact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100" y="546100"/>
              <a:ext cx="685800" cy="685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7" name="成组"/>
          <p:cNvGrpSpPr/>
          <p:nvPr/>
        </p:nvGrpSpPr>
        <p:grpSpPr>
          <a:xfrm>
            <a:off x="10908554" y="3278364"/>
            <a:ext cx="1778001" cy="1778001"/>
            <a:chOff x="0" y="0"/>
            <a:chExt cx="1778000" cy="1778000"/>
          </a:xfrm>
        </p:grpSpPr>
        <p:sp>
          <p:nvSpPr>
            <p:cNvPr id="455" name="圆形"/>
            <p:cNvSpPr/>
            <p:nvPr/>
          </p:nvSpPr>
          <p:spPr>
            <a:xfrm>
              <a:off x="0" y="0"/>
              <a:ext cx="1778000" cy="1778000"/>
            </a:xfrm>
            <a:prstGeom prst="ellipse">
              <a:avLst/>
            </a:prstGeom>
            <a:solidFill>
              <a:srgbClr val="7856EF"/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pic>
          <p:nvPicPr>
            <p:cNvPr id="456" name="Automated Test.png" descr="Automated Test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98" y="520700"/>
              <a:ext cx="736601" cy="736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0" name="成组"/>
          <p:cNvGrpSpPr/>
          <p:nvPr/>
        </p:nvGrpSpPr>
        <p:grpSpPr>
          <a:xfrm>
            <a:off x="15614276" y="2701428"/>
            <a:ext cx="1778001" cy="1778001"/>
            <a:chOff x="0" y="0"/>
            <a:chExt cx="1778000" cy="1778000"/>
          </a:xfrm>
        </p:grpSpPr>
        <p:sp>
          <p:nvSpPr>
            <p:cNvPr id="458" name="圆形"/>
            <p:cNvSpPr/>
            <p:nvPr/>
          </p:nvSpPr>
          <p:spPr>
            <a:xfrm>
              <a:off x="0" y="0"/>
              <a:ext cx="1778000" cy="1778000"/>
            </a:xfrm>
            <a:prstGeom prst="ellipse">
              <a:avLst/>
            </a:prstGeom>
            <a:solidFill>
              <a:srgbClr val="146EF0"/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pic>
          <p:nvPicPr>
            <p:cNvPr id="459" name="CD.png" descr="C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050" y="527050"/>
              <a:ext cx="723900" cy="723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1" name="矩形"/>
          <p:cNvSpPr/>
          <p:nvPr/>
        </p:nvSpPr>
        <p:spPr>
          <a:xfrm rot="19020606">
            <a:off x="1076762" y="8375563"/>
            <a:ext cx="5736824" cy="12700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grpSp>
        <p:nvGrpSpPr>
          <p:cNvPr id="464" name="成组"/>
          <p:cNvGrpSpPr/>
          <p:nvPr/>
        </p:nvGrpSpPr>
        <p:grpSpPr>
          <a:xfrm>
            <a:off x="3057474" y="8046944"/>
            <a:ext cx="1778001" cy="1778001"/>
            <a:chOff x="0" y="0"/>
            <a:chExt cx="1778000" cy="1778000"/>
          </a:xfrm>
        </p:grpSpPr>
        <p:sp>
          <p:nvSpPr>
            <p:cNvPr id="462" name="圆形"/>
            <p:cNvSpPr/>
            <p:nvPr/>
          </p:nvSpPr>
          <p:spPr>
            <a:xfrm>
              <a:off x="0" y="0"/>
              <a:ext cx="1778000" cy="1778000"/>
            </a:xfrm>
            <a:prstGeom prst="ellipse">
              <a:avLst/>
            </a:prstGeom>
            <a:solidFill>
              <a:srgbClr val="F29D49"/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pic>
          <p:nvPicPr>
            <p:cNvPr id="463" name="Agile.png" descr="Agile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800" y="558800"/>
              <a:ext cx="660400" cy="66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5" name="段落标题 32 点"/>
          <p:cNvSpPr txBox="1"/>
          <p:nvPr/>
        </p:nvSpPr>
        <p:spPr>
          <a:xfrm>
            <a:off x="3057474" y="9954321"/>
            <a:ext cx="3568701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F29D49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段落标题 32 点</a:t>
            </a:r>
          </a:p>
        </p:txBody>
      </p:sp>
      <p:sp>
        <p:nvSpPr>
          <p:cNvPr id="466" name="此处为正文，字体苹方，字号 20 点，字重常规体，行距 1.2 倍，色值 #202D40"/>
          <p:cNvSpPr txBox="1"/>
          <p:nvPr/>
        </p:nvSpPr>
        <p:spPr>
          <a:xfrm>
            <a:off x="3057474" y="10703939"/>
            <a:ext cx="3568701" cy="13519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20000"/>
              </a:lnSpc>
              <a:defRPr sz="20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20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</a:t>
            </a:r>
          </a:p>
        </p:txBody>
      </p:sp>
      <p:sp>
        <p:nvSpPr>
          <p:cNvPr id="468" name="段落标题 32 点"/>
          <p:cNvSpPr txBox="1"/>
          <p:nvPr/>
        </p:nvSpPr>
        <p:spPr>
          <a:xfrm>
            <a:off x="6680894" y="7371988"/>
            <a:ext cx="3568701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0CBEDF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469" name="此处为正文，字体苹方，字号 20 点，字重常规体，行距 1.2 倍，色值 #202D40"/>
          <p:cNvSpPr txBox="1"/>
          <p:nvPr/>
        </p:nvSpPr>
        <p:spPr>
          <a:xfrm>
            <a:off x="6680894" y="8121606"/>
            <a:ext cx="3568701" cy="13519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20000"/>
              </a:lnSpc>
              <a:defRPr sz="20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20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</a:t>
            </a:r>
          </a:p>
        </p:txBody>
      </p:sp>
      <p:sp>
        <p:nvSpPr>
          <p:cNvPr id="471" name="段落标题 32 点"/>
          <p:cNvSpPr txBox="1"/>
          <p:nvPr/>
        </p:nvSpPr>
        <p:spPr>
          <a:xfrm>
            <a:off x="10908554" y="5206727"/>
            <a:ext cx="3568701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7856EF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32 </a:t>
            </a:r>
            <a:r>
              <a:rPr dirty="0" err="1"/>
              <a:t>点</a:t>
            </a:r>
            <a:endParaRPr dirty="0"/>
          </a:p>
        </p:txBody>
      </p:sp>
      <p:sp>
        <p:nvSpPr>
          <p:cNvPr id="472" name="此处为正文，字体苹方，字号 20 点，字重常规体，行距 1.2 倍，色值 #202D40"/>
          <p:cNvSpPr txBox="1"/>
          <p:nvPr/>
        </p:nvSpPr>
        <p:spPr>
          <a:xfrm>
            <a:off x="10908554" y="5956345"/>
            <a:ext cx="3568701" cy="13519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20000"/>
              </a:lnSpc>
              <a:defRPr sz="20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20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</a:t>
            </a:r>
          </a:p>
        </p:txBody>
      </p:sp>
      <p:sp>
        <p:nvSpPr>
          <p:cNvPr id="474" name="段落标题 32 点"/>
          <p:cNvSpPr txBox="1"/>
          <p:nvPr/>
        </p:nvSpPr>
        <p:spPr>
          <a:xfrm>
            <a:off x="15614276" y="4604391"/>
            <a:ext cx="3568701" cy="752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20000"/>
              </a:lnSpc>
              <a:defRPr b="0">
                <a:solidFill>
                  <a:srgbClr val="146EF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段落标题 32 点</a:t>
            </a:r>
          </a:p>
        </p:txBody>
      </p:sp>
      <p:sp>
        <p:nvSpPr>
          <p:cNvPr id="475" name="此处为正文，字体苹方，字号 20 点，字重常规体，行距 1.2 倍，色值 #202D40"/>
          <p:cNvSpPr txBox="1"/>
          <p:nvPr/>
        </p:nvSpPr>
        <p:spPr>
          <a:xfrm>
            <a:off x="15614276" y="5354009"/>
            <a:ext cx="3568701" cy="13519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20000"/>
              </a:lnSpc>
              <a:defRPr sz="20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20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</a:t>
            </a:r>
          </a:p>
        </p:txBody>
      </p:sp>
      <p:sp>
        <p:nvSpPr>
          <p:cNvPr id="477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38" name="页面主标题 60 点">
            <a:extLst>
              <a:ext uri="{FF2B5EF4-FFF2-40B4-BE49-F238E27FC236}">
                <a16:creationId xmlns:a16="http://schemas.microsoft.com/office/drawing/2014/main" id="{6EFFEE25-068A-B04A-B78B-4BA39D958498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章节主标题 80 点 标题字数超过 12 个做折行处理">
            <a:extLst>
              <a:ext uri="{FF2B5EF4-FFF2-40B4-BE49-F238E27FC236}">
                <a16:creationId xmlns:a16="http://schemas.microsoft.com/office/drawing/2014/main" id="{FD9219B4-5982-B444-BFD1-DB6174A7B98A}"/>
              </a:ext>
            </a:extLst>
          </p:cNvPr>
          <p:cNvSpPr txBox="1"/>
          <p:nvPr/>
        </p:nvSpPr>
        <p:spPr>
          <a:xfrm>
            <a:off x="6845603" y="4382597"/>
            <a:ext cx="13462299" cy="309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dirty="0" err="1"/>
              <a:t>章节主标题</a:t>
            </a:r>
            <a:r>
              <a:rPr dirty="0"/>
              <a:t> 80 </a:t>
            </a:r>
            <a:r>
              <a:rPr dirty="0" err="1"/>
              <a:t>点</a:t>
            </a:r>
            <a:r>
              <a:rPr dirty="0"/>
              <a:t> </a:t>
            </a:r>
            <a:r>
              <a:rPr dirty="0" err="1"/>
              <a:t>标题字数</a:t>
            </a:r>
            <a:r>
              <a:rPr lang="zh-CN" altLang="en-US" dirty="0"/>
              <a:t>超</a:t>
            </a:r>
            <a:r>
              <a:rPr dirty="0" err="1"/>
              <a:t>过</a:t>
            </a:r>
            <a:r>
              <a:rPr dirty="0"/>
              <a:t> 12 </a:t>
            </a:r>
            <a:r>
              <a:rPr dirty="0" err="1"/>
              <a:t>个做折行处理</a:t>
            </a:r>
            <a:endParaRPr dirty="0"/>
          </a:p>
        </p:txBody>
      </p:sp>
      <p:sp>
        <p:nvSpPr>
          <p:cNvPr id="6" name="01">
            <a:extLst>
              <a:ext uri="{FF2B5EF4-FFF2-40B4-BE49-F238E27FC236}">
                <a16:creationId xmlns:a16="http://schemas.microsoft.com/office/drawing/2014/main" id="{4CB2A754-1831-764F-8824-5B1B8C2AF4AF}"/>
              </a:ext>
            </a:extLst>
          </p:cNvPr>
          <p:cNvSpPr txBox="1"/>
          <p:nvPr/>
        </p:nvSpPr>
        <p:spPr>
          <a:xfrm>
            <a:off x="3041894" y="4263508"/>
            <a:ext cx="2713883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06</a:t>
            </a:r>
            <a:endParaRPr dirty="0"/>
          </a:p>
        </p:txBody>
      </p:sp>
      <p:sp>
        <p:nvSpPr>
          <p:cNvPr id="7" name="章节副标题 60 点（图文版式）">
            <a:extLst>
              <a:ext uri="{FF2B5EF4-FFF2-40B4-BE49-F238E27FC236}">
                <a16:creationId xmlns:a16="http://schemas.microsoft.com/office/drawing/2014/main" id="{06A9C625-C16B-C849-A92A-D858DE413BFC}"/>
              </a:ext>
            </a:extLst>
          </p:cNvPr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r>
              <a:rPr dirty="0" err="1"/>
              <a:t>章节副标题</a:t>
            </a:r>
            <a:r>
              <a:rPr dirty="0"/>
              <a:t> 60 </a:t>
            </a:r>
            <a:r>
              <a:rPr dirty="0" err="1"/>
              <a:t>点</a:t>
            </a:r>
            <a:r>
              <a:rPr dirty="0"/>
              <a:t>（</a:t>
            </a:r>
            <a:r>
              <a:rPr lang="zh-CN" altLang="en-US" b="1" dirty="0"/>
              <a:t>架构图模版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矩形"/>
          <p:cNvSpPr/>
          <p:nvPr/>
        </p:nvSpPr>
        <p:spPr>
          <a:xfrm>
            <a:off x="2048172" y="2301875"/>
            <a:ext cx="20320001" cy="3810000"/>
          </a:xfrm>
          <a:prstGeom prst="rect">
            <a:avLst/>
          </a:prstGeom>
          <a:solidFill>
            <a:srgbClr val="0650D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dirty="0"/>
          </a:p>
        </p:txBody>
      </p:sp>
      <p:sp>
        <p:nvSpPr>
          <p:cNvPr id="486" name="矩形"/>
          <p:cNvSpPr/>
          <p:nvPr/>
        </p:nvSpPr>
        <p:spPr>
          <a:xfrm>
            <a:off x="2048172" y="6467475"/>
            <a:ext cx="20320001" cy="3810000"/>
          </a:xfrm>
          <a:prstGeom prst="rect">
            <a:avLst/>
          </a:prstGeom>
          <a:solidFill>
            <a:srgbClr val="7957F4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487" name="矩形"/>
          <p:cNvSpPr/>
          <p:nvPr/>
        </p:nvSpPr>
        <p:spPr>
          <a:xfrm>
            <a:off x="2048172" y="10633075"/>
            <a:ext cx="20320001" cy="1651000"/>
          </a:xfrm>
          <a:prstGeom prst="rect">
            <a:avLst/>
          </a:prstGeom>
          <a:solidFill>
            <a:srgbClr val="5696F8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dirty="0"/>
          </a:p>
        </p:txBody>
      </p:sp>
      <p:grpSp>
        <p:nvGrpSpPr>
          <p:cNvPr id="493" name="成组"/>
          <p:cNvGrpSpPr/>
          <p:nvPr/>
        </p:nvGrpSpPr>
        <p:grpSpPr>
          <a:xfrm>
            <a:off x="6489104" y="3317875"/>
            <a:ext cx="1524001" cy="1524000"/>
            <a:chOff x="0" y="0"/>
            <a:chExt cx="1524000" cy="1524000"/>
          </a:xfrm>
        </p:grpSpPr>
        <p:sp>
          <p:nvSpPr>
            <p:cNvPr id="491" name="圆形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0650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 dirty="0"/>
            </a:p>
          </p:txBody>
        </p:sp>
        <p:pic>
          <p:nvPicPr>
            <p:cNvPr id="492" name="Agile.png" descr="Agil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971" y="478971"/>
              <a:ext cx="566058" cy="566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4" name="圆形"/>
          <p:cNvSpPr/>
          <p:nvPr/>
        </p:nvSpPr>
        <p:spPr>
          <a:xfrm>
            <a:off x="9106118" y="3317875"/>
            <a:ext cx="1524001" cy="15240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495" name="圆形"/>
          <p:cNvSpPr/>
          <p:nvPr/>
        </p:nvSpPr>
        <p:spPr>
          <a:xfrm>
            <a:off x="11723131" y="3317875"/>
            <a:ext cx="1524001" cy="15240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496" name="圆形"/>
          <p:cNvSpPr/>
          <p:nvPr/>
        </p:nvSpPr>
        <p:spPr>
          <a:xfrm>
            <a:off x="19588386" y="3317875"/>
            <a:ext cx="1524001" cy="15240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pic>
        <p:nvPicPr>
          <p:cNvPr id="497" name="CD.png" descr="C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5929" y="3769632"/>
            <a:ext cx="620487" cy="620487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圆形"/>
          <p:cNvSpPr/>
          <p:nvPr/>
        </p:nvSpPr>
        <p:spPr>
          <a:xfrm>
            <a:off x="16957158" y="3317875"/>
            <a:ext cx="1524001" cy="15240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499" name="圆形"/>
          <p:cNvSpPr/>
          <p:nvPr/>
        </p:nvSpPr>
        <p:spPr>
          <a:xfrm>
            <a:off x="14340144" y="3317875"/>
            <a:ext cx="1524001" cy="1524000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pic>
        <p:nvPicPr>
          <p:cNvPr id="500" name="CI.png" descr="C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8958" y="3749675"/>
            <a:ext cx="660401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Code Repo.png" descr="Code Rep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918" y="3749675"/>
            <a:ext cx="660401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Code Scan.png" descr="Code Sc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7611" y="3729037"/>
            <a:ext cx="660401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TCMS.png" descr="TCM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0331" y="3775075"/>
            <a:ext cx="609601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矩形"/>
          <p:cNvSpPr/>
          <p:nvPr/>
        </p:nvSpPr>
        <p:spPr>
          <a:xfrm>
            <a:off x="6489104" y="6975475"/>
            <a:ext cx="2736384" cy="794885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11" name="信息一"/>
          <p:cNvSpPr txBox="1"/>
          <p:nvPr/>
        </p:nvSpPr>
        <p:spPr>
          <a:xfrm>
            <a:off x="6641125" y="7094353"/>
            <a:ext cx="2432342" cy="5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信息一</a:t>
            </a:r>
          </a:p>
        </p:txBody>
      </p:sp>
      <p:sp>
        <p:nvSpPr>
          <p:cNvPr id="512" name="矩形"/>
          <p:cNvSpPr/>
          <p:nvPr/>
        </p:nvSpPr>
        <p:spPr>
          <a:xfrm>
            <a:off x="6489104" y="7975032"/>
            <a:ext cx="2736384" cy="794885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13" name="信息二"/>
          <p:cNvSpPr txBox="1"/>
          <p:nvPr/>
        </p:nvSpPr>
        <p:spPr>
          <a:xfrm>
            <a:off x="6641125" y="8093910"/>
            <a:ext cx="2432342" cy="5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dirty="0" err="1"/>
              <a:t>信息二</a:t>
            </a:r>
            <a:endParaRPr dirty="0"/>
          </a:p>
        </p:txBody>
      </p:sp>
      <p:sp>
        <p:nvSpPr>
          <p:cNvPr id="514" name="矩形"/>
          <p:cNvSpPr/>
          <p:nvPr/>
        </p:nvSpPr>
        <p:spPr>
          <a:xfrm>
            <a:off x="6489104" y="8974590"/>
            <a:ext cx="2736384" cy="794886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15" name="信息三"/>
          <p:cNvSpPr txBox="1"/>
          <p:nvPr/>
        </p:nvSpPr>
        <p:spPr>
          <a:xfrm>
            <a:off x="6641125" y="9093468"/>
            <a:ext cx="2432342" cy="5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dirty="0" err="1"/>
              <a:t>信息三</a:t>
            </a:r>
            <a:endParaRPr dirty="0"/>
          </a:p>
        </p:txBody>
      </p:sp>
      <p:sp>
        <p:nvSpPr>
          <p:cNvPr id="516" name="矩形"/>
          <p:cNvSpPr/>
          <p:nvPr/>
        </p:nvSpPr>
        <p:spPr>
          <a:xfrm>
            <a:off x="9456258" y="6975475"/>
            <a:ext cx="2736384" cy="794885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17" name="信息一"/>
          <p:cNvSpPr txBox="1"/>
          <p:nvPr/>
        </p:nvSpPr>
        <p:spPr>
          <a:xfrm>
            <a:off x="9608279" y="7094353"/>
            <a:ext cx="2432341" cy="5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信息一</a:t>
            </a:r>
          </a:p>
        </p:txBody>
      </p:sp>
      <p:sp>
        <p:nvSpPr>
          <p:cNvPr id="518" name="矩形"/>
          <p:cNvSpPr/>
          <p:nvPr/>
        </p:nvSpPr>
        <p:spPr>
          <a:xfrm>
            <a:off x="9456258" y="7975032"/>
            <a:ext cx="2736384" cy="794885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19" name="信息二"/>
          <p:cNvSpPr txBox="1"/>
          <p:nvPr/>
        </p:nvSpPr>
        <p:spPr>
          <a:xfrm>
            <a:off x="9608279" y="8093910"/>
            <a:ext cx="2432341" cy="5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信息二</a:t>
            </a:r>
          </a:p>
        </p:txBody>
      </p:sp>
      <p:sp>
        <p:nvSpPr>
          <p:cNvPr id="520" name="矩形"/>
          <p:cNvSpPr/>
          <p:nvPr/>
        </p:nvSpPr>
        <p:spPr>
          <a:xfrm>
            <a:off x="9456258" y="8974590"/>
            <a:ext cx="2736384" cy="794886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21" name="信息三"/>
          <p:cNvSpPr txBox="1"/>
          <p:nvPr/>
        </p:nvSpPr>
        <p:spPr>
          <a:xfrm>
            <a:off x="9608279" y="9093468"/>
            <a:ext cx="2432341" cy="5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信息三</a:t>
            </a:r>
          </a:p>
        </p:txBody>
      </p:sp>
      <p:sp>
        <p:nvSpPr>
          <p:cNvPr id="522" name="矩形"/>
          <p:cNvSpPr/>
          <p:nvPr/>
        </p:nvSpPr>
        <p:spPr>
          <a:xfrm>
            <a:off x="12423413" y="6975475"/>
            <a:ext cx="2736384" cy="794885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23" name="信息一"/>
          <p:cNvSpPr txBox="1"/>
          <p:nvPr/>
        </p:nvSpPr>
        <p:spPr>
          <a:xfrm>
            <a:off x="12575433" y="7094353"/>
            <a:ext cx="2432342" cy="5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信息一</a:t>
            </a:r>
          </a:p>
        </p:txBody>
      </p:sp>
      <p:sp>
        <p:nvSpPr>
          <p:cNvPr id="524" name="矩形"/>
          <p:cNvSpPr/>
          <p:nvPr/>
        </p:nvSpPr>
        <p:spPr>
          <a:xfrm>
            <a:off x="12423413" y="7975032"/>
            <a:ext cx="2736384" cy="794885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25" name="信息二"/>
          <p:cNvSpPr txBox="1"/>
          <p:nvPr/>
        </p:nvSpPr>
        <p:spPr>
          <a:xfrm>
            <a:off x="12575433" y="8093910"/>
            <a:ext cx="2432342" cy="5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信息二</a:t>
            </a:r>
          </a:p>
        </p:txBody>
      </p:sp>
      <p:sp>
        <p:nvSpPr>
          <p:cNvPr id="526" name="矩形"/>
          <p:cNvSpPr/>
          <p:nvPr/>
        </p:nvSpPr>
        <p:spPr>
          <a:xfrm>
            <a:off x="12423413" y="8974590"/>
            <a:ext cx="2736384" cy="794886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27" name="信息三"/>
          <p:cNvSpPr txBox="1"/>
          <p:nvPr/>
        </p:nvSpPr>
        <p:spPr>
          <a:xfrm>
            <a:off x="12575433" y="9093468"/>
            <a:ext cx="2432342" cy="5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信息三</a:t>
            </a:r>
          </a:p>
        </p:txBody>
      </p:sp>
      <p:sp>
        <p:nvSpPr>
          <p:cNvPr id="528" name="矩形"/>
          <p:cNvSpPr/>
          <p:nvPr/>
        </p:nvSpPr>
        <p:spPr>
          <a:xfrm>
            <a:off x="15390567" y="6975475"/>
            <a:ext cx="2736384" cy="794885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29" name="信息一"/>
          <p:cNvSpPr txBox="1"/>
          <p:nvPr/>
        </p:nvSpPr>
        <p:spPr>
          <a:xfrm>
            <a:off x="15542589" y="7094353"/>
            <a:ext cx="2432341" cy="5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信息一</a:t>
            </a:r>
          </a:p>
        </p:txBody>
      </p:sp>
      <p:sp>
        <p:nvSpPr>
          <p:cNvPr id="530" name="矩形"/>
          <p:cNvSpPr/>
          <p:nvPr/>
        </p:nvSpPr>
        <p:spPr>
          <a:xfrm>
            <a:off x="15390567" y="7975032"/>
            <a:ext cx="2736384" cy="794885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31" name="信息二"/>
          <p:cNvSpPr txBox="1"/>
          <p:nvPr/>
        </p:nvSpPr>
        <p:spPr>
          <a:xfrm>
            <a:off x="15542589" y="8093910"/>
            <a:ext cx="2432341" cy="5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信息二</a:t>
            </a:r>
          </a:p>
        </p:txBody>
      </p:sp>
      <p:sp>
        <p:nvSpPr>
          <p:cNvPr id="532" name="矩形"/>
          <p:cNvSpPr/>
          <p:nvPr/>
        </p:nvSpPr>
        <p:spPr>
          <a:xfrm>
            <a:off x="15390567" y="8974590"/>
            <a:ext cx="2736384" cy="794886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33" name="信息三"/>
          <p:cNvSpPr txBox="1"/>
          <p:nvPr/>
        </p:nvSpPr>
        <p:spPr>
          <a:xfrm>
            <a:off x="15542589" y="9093468"/>
            <a:ext cx="2432341" cy="5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信息三</a:t>
            </a:r>
          </a:p>
        </p:txBody>
      </p:sp>
      <p:sp>
        <p:nvSpPr>
          <p:cNvPr id="534" name="矩形"/>
          <p:cNvSpPr/>
          <p:nvPr/>
        </p:nvSpPr>
        <p:spPr>
          <a:xfrm>
            <a:off x="18357721" y="6975475"/>
            <a:ext cx="2736384" cy="794885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35" name="信息一"/>
          <p:cNvSpPr txBox="1"/>
          <p:nvPr/>
        </p:nvSpPr>
        <p:spPr>
          <a:xfrm>
            <a:off x="18509743" y="7094353"/>
            <a:ext cx="2432341" cy="5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信息一</a:t>
            </a:r>
          </a:p>
        </p:txBody>
      </p:sp>
      <p:sp>
        <p:nvSpPr>
          <p:cNvPr id="536" name="矩形"/>
          <p:cNvSpPr/>
          <p:nvPr/>
        </p:nvSpPr>
        <p:spPr>
          <a:xfrm>
            <a:off x="18357721" y="7975032"/>
            <a:ext cx="2736384" cy="794885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37" name="信息二"/>
          <p:cNvSpPr txBox="1"/>
          <p:nvPr/>
        </p:nvSpPr>
        <p:spPr>
          <a:xfrm>
            <a:off x="18509743" y="8093910"/>
            <a:ext cx="2432341" cy="5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信息二</a:t>
            </a:r>
          </a:p>
        </p:txBody>
      </p:sp>
      <p:sp>
        <p:nvSpPr>
          <p:cNvPr id="538" name="矩形"/>
          <p:cNvSpPr/>
          <p:nvPr/>
        </p:nvSpPr>
        <p:spPr>
          <a:xfrm>
            <a:off x="18357721" y="8974590"/>
            <a:ext cx="2736384" cy="794886"/>
          </a:xfrm>
          <a:prstGeom prst="rect">
            <a:avLst/>
          </a:prstGeom>
          <a:solidFill>
            <a:srgbClr val="7957F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39" name="信息三"/>
          <p:cNvSpPr txBox="1"/>
          <p:nvPr/>
        </p:nvSpPr>
        <p:spPr>
          <a:xfrm>
            <a:off x="18509743" y="9093468"/>
            <a:ext cx="2432341" cy="5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信息三</a:t>
            </a:r>
          </a:p>
        </p:txBody>
      </p:sp>
      <p:grpSp>
        <p:nvGrpSpPr>
          <p:cNvPr id="548" name="成组"/>
          <p:cNvGrpSpPr/>
          <p:nvPr/>
        </p:nvGrpSpPr>
        <p:grpSpPr>
          <a:xfrm>
            <a:off x="6489104" y="11058525"/>
            <a:ext cx="14605000" cy="800101"/>
            <a:chOff x="0" y="0"/>
            <a:chExt cx="14604999" cy="800100"/>
          </a:xfrm>
        </p:grpSpPr>
        <p:sp>
          <p:nvSpPr>
            <p:cNvPr id="540" name="矩形"/>
            <p:cNvSpPr/>
            <p:nvPr/>
          </p:nvSpPr>
          <p:spPr>
            <a:xfrm>
              <a:off x="-1" y="0"/>
              <a:ext cx="3434045" cy="800101"/>
            </a:xfrm>
            <a:prstGeom prst="rect">
              <a:avLst/>
            </a:prstGeom>
            <a:solidFill>
              <a:srgbClr val="5696F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541" name="信息三"/>
            <p:cNvSpPr txBox="1"/>
            <p:nvPr/>
          </p:nvSpPr>
          <p:spPr>
            <a:xfrm>
              <a:off x="190780" y="119657"/>
              <a:ext cx="3052485" cy="560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dirty="0" err="1"/>
                <a:t>信息三</a:t>
              </a:r>
              <a:endParaRPr dirty="0"/>
            </a:p>
          </p:txBody>
        </p:sp>
        <p:sp>
          <p:nvSpPr>
            <p:cNvPr id="542" name="矩形"/>
            <p:cNvSpPr/>
            <p:nvPr/>
          </p:nvSpPr>
          <p:spPr>
            <a:xfrm>
              <a:off x="3723651" y="0"/>
              <a:ext cx="3434044" cy="800101"/>
            </a:xfrm>
            <a:prstGeom prst="rect">
              <a:avLst/>
            </a:prstGeom>
            <a:solidFill>
              <a:srgbClr val="5696F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543" name="信息三"/>
            <p:cNvSpPr txBox="1"/>
            <p:nvPr/>
          </p:nvSpPr>
          <p:spPr>
            <a:xfrm>
              <a:off x="3914431" y="119657"/>
              <a:ext cx="3052485" cy="560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信息三</a:t>
              </a:r>
            </a:p>
          </p:txBody>
        </p:sp>
        <p:sp>
          <p:nvSpPr>
            <p:cNvPr id="544" name="矩形"/>
            <p:cNvSpPr/>
            <p:nvPr/>
          </p:nvSpPr>
          <p:spPr>
            <a:xfrm>
              <a:off x="7447303" y="0"/>
              <a:ext cx="3434045" cy="800101"/>
            </a:xfrm>
            <a:prstGeom prst="rect">
              <a:avLst/>
            </a:prstGeom>
            <a:solidFill>
              <a:srgbClr val="5696F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545" name="信息三"/>
            <p:cNvSpPr txBox="1"/>
            <p:nvPr/>
          </p:nvSpPr>
          <p:spPr>
            <a:xfrm>
              <a:off x="7638084" y="119657"/>
              <a:ext cx="3052484" cy="560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信息三</a:t>
              </a:r>
            </a:p>
          </p:txBody>
        </p:sp>
        <p:sp>
          <p:nvSpPr>
            <p:cNvPr id="546" name="矩形"/>
            <p:cNvSpPr/>
            <p:nvPr/>
          </p:nvSpPr>
          <p:spPr>
            <a:xfrm>
              <a:off x="11170955" y="0"/>
              <a:ext cx="3434045" cy="800101"/>
            </a:xfrm>
            <a:prstGeom prst="rect">
              <a:avLst/>
            </a:prstGeom>
            <a:solidFill>
              <a:srgbClr val="5696F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547" name="信息三"/>
            <p:cNvSpPr txBox="1"/>
            <p:nvPr/>
          </p:nvSpPr>
          <p:spPr>
            <a:xfrm>
              <a:off x="11361735" y="119657"/>
              <a:ext cx="3052485" cy="560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信息三</a:t>
              </a:r>
            </a:p>
          </p:txBody>
        </p:sp>
      </p:grpSp>
      <p:sp>
        <p:nvSpPr>
          <p:cNvPr id="549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68" name="页面主标题 60 点">
            <a:extLst>
              <a:ext uri="{FF2B5EF4-FFF2-40B4-BE49-F238E27FC236}">
                <a16:creationId xmlns:a16="http://schemas.microsoft.com/office/drawing/2014/main" id="{45618E36-D3D5-2F49-8190-62910213917E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E10C38-E5B0-CB42-9DEC-F8A588E7EC91}"/>
              </a:ext>
            </a:extLst>
          </p:cNvPr>
          <p:cNvSpPr txBox="1"/>
          <p:nvPr/>
        </p:nvSpPr>
        <p:spPr>
          <a:xfrm>
            <a:off x="2546953" y="3776908"/>
            <a:ext cx="2769988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段落标题 </a:t>
            </a:r>
            <a:r>
              <a:rPr kumimoji="0" lang="en-US" altLang="zh-CN" sz="30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30</a:t>
            </a:r>
            <a:r>
              <a: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 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20A8260-0393-3346-AEF5-8FA78277E8BC}"/>
              </a:ext>
            </a:extLst>
          </p:cNvPr>
          <p:cNvSpPr txBox="1"/>
          <p:nvPr/>
        </p:nvSpPr>
        <p:spPr>
          <a:xfrm>
            <a:off x="2546953" y="8069508"/>
            <a:ext cx="2769988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7956F4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段落标题 </a:t>
            </a:r>
            <a:r>
              <a:rPr kumimoji="0" lang="en-US" altLang="zh-CN" sz="3000" u="none" strike="noStrike" cap="none" spc="0" normalizeH="0" baseline="0" dirty="0">
                <a:ln>
                  <a:noFill/>
                </a:ln>
                <a:solidFill>
                  <a:srgbClr val="7956F4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30</a:t>
            </a:r>
            <a:r>
              <a: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7956F4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 点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FB97D3F-E338-504B-8216-78632CBF3B3C}"/>
              </a:ext>
            </a:extLst>
          </p:cNvPr>
          <p:cNvSpPr txBox="1"/>
          <p:nvPr/>
        </p:nvSpPr>
        <p:spPr>
          <a:xfrm>
            <a:off x="2546953" y="11155608"/>
            <a:ext cx="2769988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5696F9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段落标题 </a:t>
            </a:r>
            <a:r>
              <a:rPr kumimoji="0" lang="en-US" altLang="zh-CN" sz="3000" u="none" strike="noStrike" cap="none" spc="0" normalizeH="0" baseline="0" dirty="0">
                <a:ln>
                  <a:noFill/>
                </a:ln>
                <a:solidFill>
                  <a:srgbClr val="5696F9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30</a:t>
            </a:r>
            <a:r>
              <a: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5696F9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 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FCA9A4-9E02-F54A-B174-C41AB5620DAF}"/>
              </a:ext>
            </a:extLst>
          </p:cNvPr>
          <p:cNvSpPr txBox="1"/>
          <p:nvPr/>
        </p:nvSpPr>
        <p:spPr>
          <a:xfrm>
            <a:off x="6679884" y="5119439"/>
            <a:ext cx="106760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u="none" strike="noStrike" cap="none" spc="0" normalizeH="0" baseline="0" dirty="0">
                <a:ln>
                  <a:noFill/>
                </a:ln>
                <a:solidFill>
                  <a:srgbClr val="1C2D41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产品一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7D24E25-39D2-0B43-9479-BA2410EB3C11}"/>
              </a:ext>
            </a:extLst>
          </p:cNvPr>
          <p:cNvSpPr txBox="1"/>
          <p:nvPr/>
        </p:nvSpPr>
        <p:spPr>
          <a:xfrm>
            <a:off x="9339127" y="5119439"/>
            <a:ext cx="1057982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u="none" strike="noStrike" cap="none" spc="0" normalizeH="0" baseline="0" dirty="0">
                <a:ln>
                  <a:noFill/>
                </a:ln>
                <a:solidFill>
                  <a:srgbClr val="1C2D41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产品二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F49EC88-8457-8143-AF02-2CC025917ABF}"/>
              </a:ext>
            </a:extLst>
          </p:cNvPr>
          <p:cNvSpPr txBox="1"/>
          <p:nvPr/>
        </p:nvSpPr>
        <p:spPr>
          <a:xfrm>
            <a:off x="11951332" y="5119439"/>
            <a:ext cx="1067599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u="none" strike="noStrike" cap="none" spc="0" normalizeH="0" baseline="0" dirty="0">
                <a:ln>
                  <a:noFill/>
                </a:ln>
                <a:solidFill>
                  <a:srgbClr val="1C2D41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产品三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F383131-73EB-4B40-8AA8-1E993173F607}"/>
              </a:ext>
            </a:extLst>
          </p:cNvPr>
          <p:cNvSpPr txBox="1"/>
          <p:nvPr/>
        </p:nvSpPr>
        <p:spPr>
          <a:xfrm>
            <a:off x="14568345" y="5119439"/>
            <a:ext cx="1067599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u="none" strike="noStrike" cap="none" spc="0" normalizeH="0" baseline="0" dirty="0">
                <a:ln>
                  <a:noFill/>
                </a:ln>
                <a:solidFill>
                  <a:srgbClr val="1C2D41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产品四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CA72F69-5E58-6A41-BF22-39D468DB7633}"/>
              </a:ext>
            </a:extLst>
          </p:cNvPr>
          <p:cNvSpPr txBox="1"/>
          <p:nvPr/>
        </p:nvSpPr>
        <p:spPr>
          <a:xfrm>
            <a:off x="17185358" y="5119439"/>
            <a:ext cx="1067599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u="none" strike="noStrike" cap="none" spc="0" normalizeH="0" baseline="0" dirty="0">
                <a:ln>
                  <a:noFill/>
                </a:ln>
                <a:solidFill>
                  <a:srgbClr val="1C2D41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产品五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2411A48-2862-884E-ABF6-F74E1EA870DB}"/>
              </a:ext>
            </a:extLst>
          </p:cNvPr>
          <p:cNvSpPr txBox="1"/>
          <p:nvPr/>
        </p:nvSpPr>
        <p:spPr>
          <a:xfrm>
            <a:off x="19816588" y="5119439"/>
            <a:ext cx="1067599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u="none" strike="noStrike" cap="none" spc="0" normalizeH="0" baseline="0" dirty="0">
                <a:ln>
                  <a:noFill/>
                </a:ln>
                <a:solidFill>
                  <a:srgbClr val="1C2D41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产品六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章节主标题 80 点 标题字数超过 12 个做折行处理"/>
          <p:cNvSpPr txBox="1"/>
          <p:nvPr/>
        </p:nvSpPr>
        <p:spPr>
          <a:xfrm>
            <a:off x="6845603" y="4382597"/>
            <a:ext cx="13462299" cy="309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dirty="0" err="1"/>
              <a:t>章节主标题</a:t>
            </a:r>
            <a:r>
              <a:rPr dirty="0"/>
              <a:t> 80 </a:t>
            </a:r>
            <a:r>
              <a:rPr dirty="0" err="1"/>
              <a:t>点</a:t>
            </a:r>
            <a:r>
              <a:rPr dirty="0"/>
              <a:t> </a:t>
            </a:r>
            <a:r>
              <a:rPr dirty="0" err="1"/>
              <a:t>标题字数</a:t>
            </a:r>
            <a:r>
              <a:rPr lang="zh-CN" altLang="en-US" dirty="0"/>
              <a:t>超</a:t>
            </a:r>
            <a:r>
              <a:rPr dirty="0" err="1"/>
              <a:t>过</a:t>
            </a:r>
            <a:r>
              <a:rPr dirty="0"/>
              <a:t> 12 </a:t>
            </a:r>
            <a:r>
              <a:rPr dirty="0" err="1"/>
              <a:t>个做折行处理</a:t>
            </a:r>
            <a:endParaRPr dirty="0"/>
          </a:p>
        </p:txBody>
      </p:sp>
      <p:sp>
        <p:nvSpPr>
          <p:cNvPr id="104" name="01"/>
          <p:cNvSpPr txBox="1"/>
          <p:nvPr/>
        </p:nvSpPr>
        <p:spPr>
          <a:xfrm>
            <a:off x="3190239" y="4572164"/>
            <a:ext cx="2417192" cy="198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105" name="章节副标题 60 点（图文版式）"/>
          <p:cNvSpPr txBox="1"/>
          <p:nvPr/>
        </p:nvSpPr>
        <p:spPr>
          <a:xfrm>
            <a:off x="6845603" y="7871177"/>
            <a:ext cx="13347701" cy="106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r>
              <a:rPr dirty="0" err="1"/>
              <a:t>章节副标题</a:t>
            </a:r>
            <a:r>
              <a:rPr dirty="0"/>
              <a:t> 60 </a:t>
            </a:r>
            <a:r>
              <a:rPr dirty="0" err="1"/>
              <a:t>点（图文版式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矩形"/>
          <p:cNvSpPr/>
          <p:nvPr/>
        </p:nvSpPr>
        <p:spPr>
          <a:xfrm>
            <a:off x="2048172" y="2804963"/>
            <a:ext cx="20320001" cy="2311401"/>
          </a:xfrm>
          <a:prstGeom prst="rect">
            <a:avLst/>
          </a:prstGeom>
          <a:solidFill>
            <a:srgbClr val="0650D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553" name="矩形"/>
          <p:cNvSpPr/>
          <p:nvPr/>
        </p:nvSpPr>
        <p:spPr>
          <a:xfrm>
            <a:off x="2048172" y="5378830"/>
            <a:ext cx="20320001" cy="2921001"/>
          </a:xfrm>
          <a:prstGeom prst="rect">
            <a:avLst/>
          </a:prstGeom>
          <a:solidFill>
            <a:srgbClr val="7957F4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554" name="矩形"/>
          <p:cNvSpPr/>
          <p:nvPr/>
        </p:nvSpPr>
        <p:spPr>
          <a:xfrm>
            <a:off x="2048172" y="8562296"/>
            <a:ext cx="20320001" cy="3599691"/>
          </a:xfrm>
          <a:prstGeom prst="rect">
            <a:avLst/>
          </a:prstGeom>
          <a:solidFill>
            <a:srgbClr val="5696F8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555" name="组别标题"/>
          <p:cNvSpPr txBox="1"/>
          <p:nvPr/>
        </p:nvSpPr>
        <p:spPr>
          <a:xfrm>
            <a:off x="2651748" y="2965199"/>
            <a:ext cx="605934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lIns="71437" tIns="71437" rIns="71437" bIns="71437">
            <a:spAutoFit/>
          </a:bodyPr>
          <a:lstStyle>
            <a:lvl1pPr algn="l" defTabSz="457200">
              <a:lnSpc>
                <a:spcPct val="80000"/>
              </a:lnSpc>
              <a:defRPr sz="3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ctr">
              <a:lnSpc>
                <a:spcPct val="100000"/>
              </a:lnSpc>
            </a:pPr>
            <a:r>
              <a:rPr spc="600" dirty="0" err="1"/>
              <a:t>组别标题</a:t>
            </a:r>
            <a:endParaRPr spc="600" dirty="0"/>
          </a:p>
        </p:txBody>
      </p:sp>
      <p:grpSp>
        <p:nvGrpSpPr>
          <p:cNvPr id="564" name="成组"/>
          <p:cNvGrpSpPr/>
          <p:nvPr/>
        </p:nvGrpSpPr>
        <p:grpSpPr>
          <a:xfrm>
            <a:off x="4080172" y="3312963"/>
            <a:ext cx="17780001" cy="1270001"/>
            <a:chOff x="0" y="0"/>
            <a:chExt cx="17779999" cy="1270000"/>
          </a:xfrm>
        </p:grpSpPr>
        <p:sp>
          <p:nvSpPr>
            <p:cNvPr id="556" name="矩形"/>
            <p:cNvSpPr/>
            <p:nvPr/>
          </p:nvSpPr>
          <p:spPr>
            <a:xfrm>
              <a:off x="-1" y="0"/>
              <a:ext cx="4180577" cy="1270001"/>
            </a:xfrm>
            <a:prstGeom prst="rect">
              <a:avLst/>
            </a:prstGeom>
            <a:solidFill>
              <a:srgbClr val="0650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557" name="信息三"/>
            <p:cNvSpPr txBox="1"/>
            <p:nvPr/>
          </p:nvSpPr>
          <p:spPr>
            <a:xfrm>
              <a:off x="232254" y="266700"/>
              <a:ext cx="3716068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latin typeface="腾讯体 W7"/>
                  <a:ea typeface="腾讯体 W7"/>
                  <a:cs typeface="腾讯体 W7"/>
                  <a:sym typeface="腾讯体 W7"/>
                </a:defRPr>
              </a:lvl1pPr>
            </a:lstStyle>
            <a:p>
              <a:r>
                <a:rPr dirty="0" err="1"/>
                <a:t>信息三</a:t>
              </a:r>
              <a:endParaRPr dirty="0"/>
            </a:p>
          </p:txBody>
        </p:sp>
        <p:sp>
          <p:nvSpPr>
            <p:cNvPr id="558" name="矩形"/>
            <p:cNvSpPr/>
            <p:nvPr/>
          </p:nvSpPr>
          <p:spPr>
            <a:xfrm>
              <a:off x="4533141" y="-1"/>
              <a:ext cx="4180576" cy="1270001"/>
            </a:xfrm>
            <a:prstGeom prst="rect">
              <a:avLst/>
            </a:prstGeom>
            <a:solidFill>
              <a:srgbClr val="0650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559" name="信息三"/>
            <p:cNvSpPr txBox="1"/>
            <p:nvPr/>
          </p:nvSpPr>
          <p:spPr>
            <a:xfrm>
              <a:off x="4765395" y="266700"/>
              <a:ext cx="3716068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latin typeface="腾讯体 W7"/>
                  <a:ea typeface="腾讯体 W7"/>
                  <a:cs typeface="腾讯体 W7"/>
                  <a:sym typeface="腾讯体 W7"/>
                </a:defRPr>
              </a:lvl1pPr>
            </a:lstStyle>
            <a:p>
              <a:r>
                <a:rPr dirty="0" err="1"/>
                <a:t>信息三</a:t>
              </a:r>
              <a:endParaRPr dirty="0"/>
            </a:p>
          </p:txBody>
        </p:sp>
        <p:sp>
          <p:nvSpPr>
            <p:cNvPr id="560" name="矩形"/>
            <p:cNvSpPr/>
            <p:nvPr/>
          </p:nvSpPr>
          <p:spPr>
            <a:xfrm>
              <a:off x="9066283" y="-1"/>
              <a:ext cx="4180577" cy="1270001"/>
            </a:xfrm>
            <a:prstGeom prst="rect">
              <a:avLst/>
            </a:prstGeom>
            <a:solidFill>
              <a:srgbClr val="0650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561" name="信息三"/>
            <p:cNvSpPr txBox="1"/>
            <p:nvPr/>
          </p:nvSpPr>
          <p:spPr>
            <a:xfrm>
              <a:off x="9298537" y="266700"/>
              <a:ext cx="3716068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latin typeface="腾讯体 W7"/>
                  <a:ea typeface="腾讯体 W7"/>
                  <a:cs typeface="腾讯体 W7"/>
                  <a:sym typeface="腾讯体 W7"/>
                </a:defRPr>
              </a:lvl1pPr>
            </a:lstStyle>
            <a:p>
              <a:r>
                <a:rPr dirty="0" err="1"/>
                <a:t>信息三</a:t>
              </a:r>
              <a:endParaRPr dirty="0"/>
            </a:p>
          </p:txBody>
        </p:sp>
        <p:sp>
          <p:nvSpPr>
            <p:cNvPr id="562" name="矩形"/>
            <p:cNvSpPr/>
            <p:nvPr/>
          </p:nvSpPr>
          <p:spPr>
            <a:xfrm>
              <a:off x="13599424" y="-1"/>
              <a:ext cx="4180576" cy="1270001"/>
            </a:xfrm>
            <a:prstGeom prst="rect">
              <a:avLst/>
            </a:prstGeom>
            <a:solidFill>
              <a:srgbClr val="0650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563" name="信息三"/>
            <p:cNvSpPr txBox="1"/>
            <p:nvPr/>
          </p:nvSpPr>
          <p:spPr>
            <a:xfrm>
              <a:off x="13831679" y="266700"/>
              <a:ext cx="3716068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latin typeface="腾讯体 W7"/>
                  <a:ea typeface="腾讯体 W7"/>
                  <a:cs typeface="腾讯体 W7"/>
                  <a:sym typeface="腾讯体 W7"/>
                </a:defRPr>
              </a:lvl1pPr>
            </a:lstStyle>
            <a:p>
              <a:r>
                <a:rPr dirty="0" err="1"/>
                <a:t>信息三</a:t>
              </a:r>
              <a:endParaRPr dirty="0"/>
            </a:p>
          </p:txBody>
        </p:sp>
      </p:grpSp>
      <p:sp>
        <p:nvSpPr>
          <p:cNvPr id="565" name="组别标题"/>
          <p:cNvSpPr txBox="1"/>
          <p:nvPr/>
        </p:nvSpPr>
        <p:spPr>
          <a:xfrm>
            <a:off x="2651748" y="5843866"/>
            <a:ext cx="605934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lIns="71437" tIns="71437" rIns="71437" bIns="71437">
            <a:spAutoFit/>
          </a:bodyPr>
          <a:lstStyle>
            <a:lvl1pPr algn="l" defTabSz="457200">
              <a:lnSpc>
                <a:spcPct val="80000"/>
              </a:lnSpc>
              <a:defRPr sz="3000" b="0">
                <a:solidFill>
                  <a:srgbClr val="7957F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ctr">
              <a:lnSpc>
                <a:spcPct val="100000"/>
              </a:lnSpc>
            </a:pPr>
            <a:r>
              <a:rPr spc="600" dirty="0" err="1"/>
              <a:t>组别标题</a:t>
            </a:r>
            <a:endParaRPr spc="600" dirty="0"/>
          </a:p>
        </p:txBody>
      </p:sp>
      <p:sp>
        <p:nvSpPr>
          <p:cNvPr id="566" name="组别标题"/>
          <p:cNvSpPr txBox="1"/>
          <p:nvPr/>
        </p:nvSpPr>
        <p:spPr>
          <a:xfrm>
            <a:off x="2651748" y="9366677"/>
            <a:ext cx="605934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lIns="71437" tIns="71437" rIns="71437" bIns="71437">
            <a:spAutoFit/>
          </a:bodyPr>
          <a:lstStyle>
            <a:lvl1pPr algn="l" defTabSz="457200">
              <a:lnSpc>
                <a:spcPct val="80000"/>
              </a:lnSpc>
              <a:defRPr sz="3000" b="0">
                <a:solidFill>
                  <a:srgbClr val="5696F8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ctr">
              <a:lnSpc>
                <a:spcPct val="100000"/>
              </a:lnSpc>
            </a:pPr>
            <a:r>
              <a:rPr spc="600" dirty="0" err="1"/>
              <a:t>组别标题</a:t>
            </a:r>
            <a:endParaRPr spc="600" dirty="0"/>
          </a:p>
        </p:txBody>
      </p:sp>
      <p:sp>
        <p:nvSpPr>
          <p:cNvPr id="567" name="此处为正文，字体苹方，字号 24 点，字重常规体，行距 1.3 倍，色值 #202D40。此处为正文，字体苹方，字号 24 点，字重常规体，行距 1.3 倍，色值 #202D40。此处为正文，字体苹方，字号 24 点，字重常规体，行距 1.3 倍，色值 #202D40。此处为正文，字体苹方，字号 24 点，字重常规体，行距 1.3 倍，色值 #202D40。此处为正文，字体苹方，字号 24 点，字重常规体，行距 1.3 倍，色值 #202D40。"/>
          <p:cNvSpPr txBox="1"/>
          <p:nvPr/>
        </p:nvSpPr>
        <p:spPr>
          <a:xfrm>
            <a:off x="4080172" y="5759830"/>
            <a:ext cx="17780001" cy="231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just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</a:t>
            </a:r>
            <a:r>
              <a:rPr lang="zh-CN" altLang="en-US" dirty="0"/>
              <a:t>，</a:t>
            </a:r>
            <a:r>
              <a:rPr dirty="0" err="1"/>
              <a:t>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#202D40。此处为正文，字体苹方，字号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#202D40。此处为正文，字体苹方，字号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#202D40。此为正文，字体苹方，字号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#202D40。此处为正文，字体苹方，字号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568" name="矩形"/>
          <p:cNvSpPr/>
          <p:nvPr/>
        </p:nvSpPr>
        <p:spPr>
          <a:xfrm>
            <a:off x="4080172" y="8838141"/>
            <a:ext cx="3331250" cy="867148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69" name="信息一"/>
          <p:cNvSpPr txBox="1"/>
          <p:nvPr/>
        </p:nvSpPr>
        <p:spPr>
          <a:xfrm>
            <a:off x="4265241" y="8967826"/>
            <a:ext cx="2961112" cy="6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信息一</a:t>
            </a:r>
          </a:p>
        </p:txBody>
      </p:sp>
      <p:sp>
        <p:nvSpPr>
          <p:cNvPr id="570" name="矩形"/>
          <p:cNvSpPr/>
          <p:nvPr/>
        </p:nvSpPr>
        <p:spPr>
          <a:xfrm>
            <a:off x="4080172" y="9928568"/>
            <a:ext cx="3331250" cy="867147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71" name="信息二"/>
          <p:cNvSpPr txBox="1"/>
          <p:nvPr/>
        </p:nvSpPr>
        <p:spPr>
          <a:xfrm>
            <a:off x="4265241" y="10058253"/>
            <a:ext cx="2961112" cy="60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信息二</a:t>
            </a:r>
          </a:p>
        </p:txBody>
      </p:sp>
      <p:sp>
        <p:nvSpPr>
          <p:cNvPr id="572" name="矩形"/>
          <p:cNvSpPr/>
          <p:nvPr/>
        </p:nvSpPr>
        <p:spPr>
          <a:xfrm>
            <a:off x="4080172" y="11018995"/>
            <a:ext cx="3331250" cy="867148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73" name="信息三"/>
          <p:cNvSpPr txBox="1"/>
          <p:nvPr/>
        </p:nvSpPr>
        <p:spPr>
          <a:xfrm>
            <a:off x="4265241" y="11148679"/>
            <a:ext cx="2961112" cy="60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信息三</a:t>
            </a:r>
          </a:p>
        </p:txBody>
      </p:sp>
      <p:sp>
        <p:nvSpPr>
          <p:cNvPr id="574" name="矩形"/>
          <p:cNvSpPr/>
          <p:nvPr/>
        </p:nvSpPr>
        <p:spPr>
          <a:xfrm>
            <a:off x="7692359" y="8838141"/>
            <a:ext cx="3331250" cy="867148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75" name="信息一"/>
          <p:cNvSpPr txBox="1"/>
          <p:nvPr/>
        </p:nvSpPr>
        <p:spPr>
          <a:xfrm>
            <a:off x="7877428" y="8967826"/>
            <a:ext cx="2961111" cy="6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信息一</a:t>
            </a:r>
          </a:p>
        </p:txBody>
      </p:sp>
      <p:sp>
        <p:nvSpPr>
          <p:cNvPr id="576" name="矩形"/>
          <p:cNvSpPr/>
          <p:nvPr/>
        </p:nvSpPr>
        <p:spPr>
          <a:xfrm>
            <a:off x="7692359" y="9928568"/>
            <a:ext cx="3331250" cy="867147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77" name="信息二"/>
          <p:cNvSpPr txBox="1"/>
          <p:nvPr/>
        </p:nvSpPr>
        <p:spPr>
          <a:xfrm>
            <a:off x="7877428" y="10058253"/>
            <a:ext cx="2961111" cy="60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信息二</a:t>
            </a:r>
          </a:p>
        </p:txBody>
      </p:sp>
      <p:sp>
        <p:nvSpPr>
          <p:cNvPr id="578" name="矩形"/>
          <p:cNvSpPr/>
          <p:nvPr/>
        </p:nvSpPr>
        <p:spPr>
          <a:xfrm>
            <a:off x="7692359" y="11018995"/>
            <a:ext cx="3331250" cy="867148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79" name="信息三"/>
          <p:cNvSpPr txBox="1"/>
          <p:nvPr/>
        </p:nvSpPr>
        <p:spPr>
          <a:xfrm>
            <a:off x="7877428" y="11148679"/>
            <a:ext cx="2961111" cy="60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信息三</a:t>
            </a:r>
          </a:p>
        </p:txBody>
      </p:sp>
      <p:sp>
        <p:nvSpPr>
          <p:cNvPr id="580" name="矩形"/>
          <p:cNvSpPr/>
          <p:nvPr/>
        </p:nvSpPr>
        <p:spPr>
          <a:xfrm>
            <a:off x="11304547" y="8838141"/>
            <a:ext cx="3331250" cy="867148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81" name="信息一"/>
          <p:cNvSpPr txBox="1"/>
          <p:nvPr/>
        </p:nvSpPr>
        <p:spPr>
          <a:xfrm>
            <a:off x="11489616" y="8967826"/>
            <a:ext cx="2961111" cy="6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信息一</a:t>
            </a:r>
          </a:p>
        </p:txBody>
      </p:sp>
      <p:sp>
        <p:nvSpPr>
          <p:cNvPr id="582" name="矩形"/>
          <p:cNvSpPr/>
          <p:nvPr/>
        </p:nvSpPr>
        <p:spPr>
          <a:xfrm>
            <a:off x="11304547" y="9928568"/>
            <a:ext cx="3331250" cy="867147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83" name="信息二"/>
          <p:cNvSpPr txBox="1"/>
          <p:nvPr/>
        </p:nvSpPr>
        <p:spPr>
          <a:xfrm>
            <a:off x="11489616" y="10058253"/>
            <a:ext cx="2961111" cy="60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信息二</a:t>
            </a:r>
          </a:p>
        </p:txBody>
      </p:sp>
      <p:sp>
        <p:nvSpPr>
          <p:cNvPr id="584" name="矩形"/>
          <p:cNvSpPr/>
          <p:nvPr/>
        </p:nvSpPr>
        <p:spPr>
          <a:xfrm>
            <a:off x="11304547" y="11018995"/>
            <a:ext cx="3331250" cy="867148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85" name="信息三"/>
          <p:cNvSpPr txBox="1"/>
          <p:nvPr/>
        </p:nvSpPr>
        <p:spPr>
          <a:xfrm>
            <a:off x="11489616" y="11148679"/>
            <a:ext cx="2961111" cy="60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信息三</a:t>
            </a:r>
          </a:p>
        </p:txBody>
      </p:sp>
      <p:sp>
        <p:nvSpPr>
          <p:cNvPr id="586" name="矩形"/>
          <p:cNvSpPr/>
          <p:nvPr/>
        </p:nvSpPr>
        <p:spPr>
          <a:xfrm>
            <a:off x="14916736" y="8838141"/>
            <a:ext cx="3331250" cy="867148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87" name="信息一"/>
          <p:cNvSpPr txBox="1"/>
          <p:nvPr/>
        </p:nvSpPr>
        <p:spPr>
          <a:xfrm>
            <a:off x="15101806" y="8967826"/>
            <a:ext cx="2961112" cy="6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信息一</a:t>
            </a:r>
          </a:p>
        </p:txBody>
      </p:sp>
      <p:sp>
        <p:nvSpPr>
          <p:cNvPr id="588" name="矩形"/>
          <p:cNvSpPr/>
          <p:nvPr/>
        </p:nvSpPr>
        <p:spPr>
          <a:xfrm>
            <a:off x="14916736" y="9928568"/>
            <a:ext cx="3331250" cy="867147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89" name="信息二"/>
          <p:cNvSpPr txBox="1"/>
          <p:nvPr/>
        </p:nvSpPr>
        <p:spPr>
          <a:xfrm>
            <a:off x="15101806" y="10058253"/>
            <a:ext cx="2961112" cy="60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信息二</a:t>
            </a:r>
          </a:p>
        </p:txBody>
      </p:sp>
      <p:sp>
        <p:nvSpPr>
          <p:cNvPr id="590" name="矩形"/>
          <p:cNvSpPr/>
          <p:nvPr/>
        </p:nvSpPr>
        <p:spPr>
          <a:xfrm>
            <a:off x="14916736" y="11018995"/>
            <a:ext cx="3331250" cy="867148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91" name="信息三"/>
          <p:cNvSpPr txBox="1"/>
          <p:nvPr/>
        </p:nvSpPr>
        <p:spPr>
          <a:xfrm>
            <a:off x="15101806" y="11148679"/>
            <a:ext cx="2961112" cy="60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信息三</a:t>
            </a:r>
          </a:p>
        </p:txBody>
      </p:sp>
      <p:sp>
        <p:nvSpPr>
          <p:cNvPr id="592" name="矩形"/>
          <p:cNvSpPr/>
          <p:nvPr/>
        </p:nvSpPr>
        <p:spPr>
          <a:xfrm>
            <a:off x="18528923" y="8838141"/>
            <a:ext cx="3331250" cy="867148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93" name="信息一"/>
          <p:cNvSpPr txBox="1"/>
          <p:nvPr/>
        </p:nvSpPr>
        <p:spPr>
          <a:xfrm>
            <a:off x="18713992" y="8967826"/>
            <a:ext cx="2961111" cy="6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信息一</a:t>
            </a:r>
          </a:p>
        </p:txBody>
      </p:sp>
      <p:sp>
        <p:nvSpPr>
          <p:cNvPr id="594" name="矩形"/>
          <p:cNvSpPr/>
          <p:nvPr/>
        </p:nvSpPr>
        <p:spPr>
          <a:xfrm>
            <a:off x="18528923" y="9928568"/>
            <a:ext cx="3331250" cy="867147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95" name="信息二"/>
          <p:cNvSpPr txBox="1"/>
          <p:nvPr/>
        </p:nvSpPr>
        <p:spPr>
          <a:xfrm>
            <a:off x="18713992" y="10058253"/>
            <a:ext cx="2961111" cy="60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信息二</a:t>
            </a:r>
          </a:p>
        </p:txBody>
      </p:sp>
      <p:sp>
        <p:nvSpPr>
          <p:cNvPr id="596" name="矩形"/>
          <p:cNvSpPr/>
          <p:nvPr/>
        </p:nvSpPr>
        <p:spPr>
          <a:xfrm>
            <a:off x="18528923" y="11018995"/>
            <a:ext cx="3331250" cy="867148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597" name="信息三"/>
          <p:cNvSpPr txBox="1"/>
          <p:nvPr/>
        </p:nvSpPr>
        <p:spPr>
          <a:xfrm>
            <a:off x="18713992" y="11148679"/>
            <a:ext cx="2961111" cy="60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信息三</a:t>
            </a:r>
          </a:p>
        </p:txBody>
      </p:sp>
      <p:sp>
        <p:nvSpPr>
          <p:cNvPr id="598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50" name="页面主标题 60 点">
            <a:extLst>
              <a:ext uri="{FF2B5EF4-FFF2-40B4-BE49-F238E27FC236}">
                <a16:creationId xmlns:a16="http://schemas.microsoft.com/office/drawing/2014/main" id="{6910D1DE-E2E0-EB49-B6C7-B23146E305E1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成组"/>
          <p:cNvGrpSpPr/>
          <p:nvPr/>
        </p:nvGrpSpPr>
        <p:grpSpPr>
          <a:xfrm>
            <a:off x="18796837" y="995114"/>
            <a:ext cx="4571164" cy="508001"/>
            <a:chOff x="0" y="0"/>
            <a:chExt cx="4571163" cy="508000"/>
          </a:xfrm>
        </p:grpSpPr>
        <p:pic>
          <p:nvPicPr>
            <p:cNvPr id="600" name="腾讯云 LOGO.png" descr="腾讯云 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933"/>
              <a:ext cx="1768593" cy="474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1" name="CODING LOGO-02.png" descr="CODING LOGO-02.png"/>
            <p:cNvPicPr>
              <a:picLocks noChangeAspect="1"/>
            </p:cNvPicPr>
            <p:nvPr/>
          </p:nvPicPr>
          <p:blipFill>
            <a:blip r:embed="rId3"/>
            <a:srcRect l="7185" t="14383" r="7185" b="14383"/>
            <a:stretch>
              <a:fillRect/>
            </a:stretch>
          </p:blipFill>
          <p:spPr>
            <a:xfrm>
              <a:off x="2191926" y="0"/>
              <a:ext cx="2379238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2" name="矩形"/>
            <p:cNvSpPr/>
            <p:nvPr/>
          </p:nvSpPr>
          <p:spPr>
            <a:xfrm>
              <a:off x="1988726" y="50800"/>
              <a:ext cx="33867" cy="440267"/>
            </a:xfrm>
            <a:prstGeom prst="rect">
              <a:avLst/>
            </a:prstGeom>
            <a:solidFill>
              <a:srgbClr val="202D4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605" name="矩形"/>
          <p:cNvSpPr/>
          <p:nvPr/>
        </p:nvSpPr>
        <p:spPr>
          <a:xfrm>
            <a:off x="2048172" y="8004234"/>
            <a:ext cx="9907390" cy="4030752"/>
          </a:xfrm>
          <a:prstGeom prst="rect">
            <a:avLst/>
          </a:prstGeom>
          <a:solidFill>
            <a:srgbClr val="5696F8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606" name="矩形"/>
          <p:cNvSpPr/>
          <p:nvPr/>
        </p:nvSpPr>
        <p:spPr>
          <a:xfrm>
            <a:off x="9652000" y="2559325"/>
            <a:ext cx="5080000" cy="1016001"/>
          </a:xfrm>
          <a:prstGeom prst="rect">
            <a:avLst/>
          </a:prstGeom>
          <a:solidFill>
            <a:srgbClr val="0650D5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09" name="矩形"/>
          <p:cNvSpPr/>
          <p:nvPr/>
        </p:nvSpPr>
        <p:spPr>
          <a:xfrm>
            <a:off x="2032000" y="4745319"/>
            <a:ext cx="20320000" cy="2501901"/>
          </a:xfrm>
          <a:prstGeom prst="rect">
            <a:avLst/>
          </a:prstGeom>
          <a:solidFill>
            <a:srgbClr val="7957F4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611" name="矩形"/>
          <p:cNvSpPr/>
          <p:nvPr/>
        </p:nvSpPr>
        <p:spPr>
          <a:xfrm>
            <a:off x="5715476" y="5910456"/>
            <a:ext cx="3045625" cy="1016002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612" name="产品 2"/>
          <p:cNvSpPr txBox="1"/>
          <p:nvPr/>
        </p:nvSpPr>
        <p:spPr>
          <a:xfrm>
            <a:off x="5884677" y="6062403"/>
            <a:ext cx="2707223" cy="7121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dirty="0" err="1"/>
              <a:t>产品</a:t>
            </a:r>
            <a:r>
              <a:rPr dirty="0"/>
              <a:t> 2</a:t>
            </a:r>
          </a:p>
        </p:txBody>
      </p:sp>
      <p:sp>
        <p:nvSpPr>
          <p:cNvPr id="613" name="矩形"/>
          <p:cNvSpPr/>
          <p:nvPr/>
        </p:nvSpPr>
        <p:spPr>
          <a:xfrm>
            <a:off x="9017950" y="5910456"/>
            <a:ext cx="3045625" cy="1016002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614" name="产品 3"/>
          <p:cNvSpPr txBox="1"/>
          <p:nvPr/>
        </p:nvSpPr>
        <p:spPr>
          <a:xfrm>
            <a:off x="9187151" y="6062403"/>
            <a:ext cx="2707223" cy="7121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dirty="0" err="1"/>
              <a:t>产品</a:t>
            </a:r>
            <a:r>
              <a:rPr dirty="0"/>
              <a:t> 3</a:t>
            </a:r>
          </a:p>
        </p:txBody>
      </p:sp>
      <p:sp>
        <p:nvSpPr>
          <p:cNvPr id="615" name="矩形"/>
          <p:cNvSpPr/>
          <p:nvPr/>
        </p:nvSpPr>
        <p:spPr>
          <a:xfrm>
            <a:off x="12320427" y="5910456"/>
            <a:ext cx="3045625" cy="1016002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616" name="产品 4"/>
          <p:cNvSpPr txBox="1"/>
          <p:nvPr/>
        </p:nvSpPr>
        <p:spPr>
          <a:xfrm>
            <a:off x="12489628" y="6062403"/>
            <a:ext cx="2707222" cy="7121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产品 4</a:t>
            </a:r>
          </a:p>
        </p:txBody>
      </p:sp>
      <p:sp>
        <p:nvSpPr>
          <p:cNvPr id="617" name="矩形"/>
          <p:cNvSpPr/>
          <p:nvPr/>
        </p:nvSpPr>
        <p:spPr>
          <a:xfrm>
            <a:off x="15622901" y="5910456"/>
            <a:ext cx="3045625" cy="1016002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618" name="产品 5"/>
          <p:cNvSpPr txBox="1"/>
          <p:nvPr/>
        </p:nvSpPr>
        <p:spPr>
          <a:xfrm>
            <a:off x="15792103" y="6062403"/>
            <a:ext cx="2707223" cy="7121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产品 5</a:t>
            </a:r>
          </a:p>
        </p:txBody>
      </p:sp>
      <p:sp>
        <p:nvSpPr>
          <p:cNvPr id="619" name="矩形"/>
          <p:cNvSpPr/>
          <p:nvPr/>
        </p:nvSpPr>
        <p:spPr>
          <a:xfrm>
            <a:off x="18925376" y="5910456"/>
            <a:ext cx="3045625" cy="1016002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620" name="产品 6"/>
          <p:cNvSpPr txBox="1"/>
          <p:nvPr/>
        </p:nvSpPr>
        <p:spPr>
          <a:xfrm>
            <a:off x="19094578" y="6062403"/>
            <a:ext cx="2707222" cy="7121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产品 6</a:t>
            </a:r>
          </a:p>
        </p:txBody>
      </p:sp>
      <p:grpSp>
        <p:nvGrpSpPr>
          <p:cNvPr id="623" name="成组"/>
          <p:cNvGrpSpPr/>
          <p:nvPr/>
        </p:nvGrpSpPr>
        <p:grpSpPr>
          <a:xfrm>
            <a:off x="2413000" y="5910456"/>
            <a:ext cx="3045625" cy="1016002"/>
            <a:chOff x="0" y="0"/>
            <a:chExt cx="3045624" cy="1016000"/>
          </a:xfrm>
        </p:grpSpPr>
        <p:sp>
          <p:nvSpPr>
            <p:cNvPr id="621" name="矩形"/>
            <p:cNvSpPr/>
            <p:nvPr/>
          </p:nvSpPr>
          <p:spPr>
            <a:xfrm>
              <a:off x="-1" y="0"/>
              <a:ext cx="3045626" cy="1016001"/>
            </a:xfrm>
            <a:prstGeom prst="rect">
              <a:avLst/>
            </a:prstGeom>
            <a:solidFill>
              <a:srgbClr val="7957F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622" name="产品 1"/>
            <p:cNvSpPr txBox="1"/>
            <p:nvPr/>
          </p:nvSpPr>
          <p:spPr>
            <a:xfrm>
              <a:off x="169201" y="151946"/>
              <a:ext cx="2707222" cy="712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rPr dirty="0" err="1"/>
                <a:t>产品</a:t>
              </a:r>
              <a:r>
                <a:rPr dirty="0"/>
                <a:t> 1</a:t>
              </a:r>
            </a:p>
          </p:txBody>
        </p:sp>
      </p:grpSp>
      <p:sp>
        <p:nvSpPr>
          <p:cNvPr id="625" name="矩形"/>
          <p:cNvSpPr/>
          <p:nvPr/>
        </p:nvSpPr>
        <p:spPr>
          <a:xfrm>
            <a:off x="12462172" y="8004235"/>
            <a:ext cx="9906001" cy="4030751"/>
          </a:xfrm>
          <a:prstGeom prst="rect">
            <a:avLst/>
          </a:prstGeom>
          <a:solidFill>
            <a:srgbClr val="5696F8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627" name="矩形"/>
          <p:cNvSpPr/>
          <p:nvPr/>
        </p:nvSpPr>
        <p:spPr>
          <a:xfrm>
            <a:off x="2429172" y="9170017"/>
            <a:ext cx="9145390" cy="1016001"/>
          </a:xfrm>
          <a:prstGeom prst="rect">
            <a:avLst/>
          </a:prstGeom>
          <a:solidFill>
            <a:srgbClr val="569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0650D5"/>
                </a:solidFill>
              </a:defRPr>
            </a:pPr>
            <a:endParaRPr/>
          </a:p>
        </p:txBody>
      </p:sp>
      <p:sp>
        <p:nvSpPr>
          <p:cNvPr id="628" name="流程一"/>
          <p:cNvSpPr txBox="1"/>
          <p:nvPr/>
        </p:nvSpPr>
        <p:spPr>
          <a:xfrm>
            <a:off x="2937249" y="9321962"/>
            <a:ext cx="8129235" cy="71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流程一</a:t>
            </a:r>
          </a:p>
        </p:txBody>
      </p:sp>
      <p:grpSp>
        <p:nvGrpSpPr>
          <p:cNvPr id="631" name="成组"/>
          <p:cNvGrpSpPr/>
          <p:nvPr/>
        </p:nvGrpSpPr>
        <p:grpSpPr>
          <a:xfrm>
            <a:off x="7510561" y="10573923"/>
            <a:ext cx="4064001" cy="1016001"/>
            <a:chOff x="0" y="0"/>
            <a:chExt cx="4064000" cy="1016000"/>
          </a:xfrm>
        </p:grpSpPr>
        <p:sp>
          <p:nvSpPr>
            <p:cNvPr id="629" name="矩形"/>
            <p:cNvSpPr/>
            <p:nvPr/>
          </p:nvSpPr>
          <p:spPr>
            <a:xfrm>
              <a:off x="0" y="0"/>
              <a:ext cx="4064000" cy="1016000"/>
            </a:xfrm>
            <a:prstGeom prst="rect">
              <a:avLst/>
            </a:prstGeom>
            <a:solidFill>
              <a:srgbClr val="5696F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630" name="产品 2"/>
            <p:cNvSpPr txBox="1"/>
            <p:nvPr/>
          </p:nvSpPr>
          <p:spPr>
            <a:xfrm>
              <a:off x="226465" y="151946"/>
              <a:ext cx="3612446" cy="712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产品 2</a:t>
              </a:r>
            </a:p>
          </p:txBody>
        </p:sp>
      </p:grpSp>
      <p:grpSp>
        <p:nvGrpSpPr>
          <p:cNvPr id="634" name="成组"/>
          <p:cNvGrpSpPr/>
          <p:nvPr/>
        </p:nvGrpSpPr>
        <p:grpSpPr>
          <a:xfrm>
            <a:off x="2429172" y="10573923"/>
            <a:ext cx="4064001" cy="1016001"/>
            <a:chOff x="0" y="0"/>
            <a:chExt cx="4064000" cy="1016000"/>
          </a:xfrm>
        </p:grpSpPr>
        <p:sp>
          <p:nvSpPr>
            <p:cNvPr id="632" name="矩形"/>
            <p:cNvSpPr/>
            <p:nvPr/>
          </p:nvSpPr>
          <p:spPr>
            <a:xfrm>
              <a:off x="-1" y="0"/>
              <a:ext cx="4064001" cy="1016001"/>
            </a:xfrm>
            <a:prstGeom prst="rect">
              <a:avLst/>
            </a:prstGeom>
            <a:solidFill>
              <a:srgbClr val="5696F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633" name="产品 1"/>
            <p:cNvSpPr txBox="1"/>
            <p:nvPr/>
          </p:nvSpPr>
          <p:spPr>
            <a:xfrm>
              <a:off x="225777" y="151946"/>
              <a:ext cx="3612445" cy="712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产品 1</a:t>
              </a:r>
            </a:p>
          </p:txBody>
        </p:sp>
      </p:grpSp>
      <p:grpSp>
        <p:nvGrpSpPr>
          <p:cNvPr id="637" name="成组"/>
          <p:cNvGrpSpPr/>
          <p:nvPr/>
        </p:nvGrpSpPr>
        <p:grpSpPr>
          <a:xfrm>
            <a:off x="11937999" y="3892824"/>
            <a:ext cx="508002" cy="533401"/>
            <a:chOff x="0" y="0"/>
            <a:chExt cx="508000" cy="533400"/>
          </a:xfrm>
        </p:grpSpPr>
        <p:sp>
          <p:nvSpPr>
            <p:cNvPr id="635" name="三角形"/>
            <p:cNvSpPr/>
            <p:nvPr/>
          </p:nvSpPr>
          <p:spPr>
            <a:xfrm rot="10800000" flipH="1">
              <a:off x="0" y="0"/>
              <a:ext cx="508000" cy="35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650D5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636" name="三角形"/>
            <p:cNvSpPr/>
            <p:nvPr/>
          </p:nvSpPr>
          <p:spPr>
            <a:xfrm rot="10800000" flipH="1">
              <a:off x="0" y="177800"/>
              <a:ext cx="508000" cy="35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650D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638" name="线条"/>
          <p:cNvSpPr/>
          <p:nvPr/>
        </p:nvSpPr>
        <p:spPr>
          <a:xfrm>
            <a:off x="6557368" y="7254398"/>
            <a:ext cx="0" cy="749836"/>
          </a:xfrm>
          <a:prstGeom prst="line">
            <a:avLst/>
          </a:prstGeom>
          <a:ln w="25400">
            <a:solidFill>
              <a:srgbClr val="0650D5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639" name="线条"/>
          <p:cNvSpPr/>
          <p:nvPr/>
        </p:nvSpPr>
        <p:spPr>
          <a:xfrm>
            <a:off x="7446368" y="7254398"/>
            <a:ext cx="0" cy="749836"/>
          </a:xfrm>
          <a:prstGeom prst="line">
            <a:avLst/>
          </a:prstGeom>
          <a:ln w="25400">
            <a:solidFill>
              <a:srgbClr val="0650D5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grpSp>
        <p:nvGrpSpPr>
          <p:cNvPr id="642" name="成组"/>
          <p:cNvGrpSpPr/>
          <p:nvPr/>
        </p:nvGrpSpPr>
        <p:grpSpPr>
          <a:xfrm>
            <a:off x="12842665" y="9170017"/>
            <a:ext cx="4394201" cy="1016001"/>
            <a:chOff x="0" y="0"/>
            <a:chExt cx="4394200" cy="1016000"/>
          </a:xfrm>
        </p:grpSpPr>
        <p:sp>
          <p:nvSpPr>
            <p:cNvPr id="640" name="矩形"/>
            <p:cNvSpPr/>
            <p:nvPr/>
          </p:nvSpPr>
          <p:spPr>
            <a:xfrm>
              <a:off x="-1" y="0"/>
              <a:ext cx="4394201" cy="1016001"/>
            </a:xfrm>
            <a:prstGeom prst="rect">
              <a:avLst/>
            </a:prstGeom>
            <a:solidFill>
              <a:srgbClr val="5696F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641" name="用户 1"/>
            <p:cNvSpPr txBox="1"/>
            <p:nvPr/>
          </p:nvSpPr>
          <p:spPr>
            <a:xfrm>
              <a:off x="809142" y="151945"/>
              <a:ext cx="2775915" cy="712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用户 1</a:t>
              </a:r>
            </a:p>
          </p:txBody>
        </p:sp>
      </p:grpSp>
      <p:grpSp>
        <p:nvGrpSpPr>
          <p:cNvPr id="649" name="成组"/>
          <p:cNvGrpSpPr/>
          <p:nvPr/>
        </p:nvGrpSpPr>
        <p:grpSpPr>
          <a:xfrm>
            <a:off x="12843172" y="10573923"/>
            <a:ext cx="9144001" cy="1016001"/>
            <a:chOff x="0" y="0"/>
            <a:chExt cx="9143999" cy="1016000"/>
          </a:xfrm>
        </p:grpSpPr>
        <p:sp>
          <p:nvSpPr>
            <p:cNvPr id="643" name="矩形"/>
            <p:cNvSpPr/>
            <p:nvPr/>
          </p:nvSpPr>
          <p:spPr>
            <a:xfrm>
              <a:off x="3130192" y="0"/>
              <a:ext cx="2883617" cy="1016000"/>
            </a:xfrm>
            <a:prstGeom prst="rect">
              <a:avLst/>
            </a:prstGeom>
            <a:solidFill>
              <a:srgbClr val="5696F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644" name="用户 4"/>
            <p:cNvSpPr txBox="1"/>
            <p:nvPr/>
          </p:nvSpPr>
          <p:spPr>
            <a:xfrm>
              <a:off x="3283346" y="151946"/>
              <a:ext cx="2577307" cy="712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用户 4</a:t>
              </a:r>
            </a:p>
          </p:txBody>
        </p:sp>
        <p:sp>
          <p:nvSpPr>
            <p:cNvPr id="645" name="矩形"/>
            <p:cNvSpPr/>
            <p:nvPr/>
          </p:nvSpPr>
          <p:spPr>
            <a:xfrm>
              <a:off x="-1" y="0"/>
              <a:ext cx="2883617" cy="1016001"/>
            </a:xfrm>
            <a:prstGeom prst="rect">
              <a:avLst/>
            </a:prstGeom>
            <a:solidFill>
              <a:srgbClr val="5696F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646" name="用户 3"/>
            <p:cNvSpPr txBox="1"/>
            <p:nvPr/>
          </p:nvSpPr>
          <p:spPr>
            <a:xfrm>
              <a:off x="153154" y="151946"/>
              <a:ext cx="2577307" cy="712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用户 3</a:t>
              </a:r>
            </a:p>
          </p:txBody>
        </p:sp>
        <p:sp>
          <p:nvSpPr>
            <p:cNvPr id="647" name="矩形"/>
            <p:cNvSpPr/>
            <p:nvPr/>
          </p:nvSpPr>
          <p:spPr>
            <a:xfrm>
              <a:off x="6260384" y="0"/>
              <a:ext cx="2883616" cy="1016000"/>
            </a:xfrm>
            <a:prstGeom prst="rect">
              <a:avLst/>
            </a:prstGeom>
            <a:solidFill>
              <a:srgbClr val="5696F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648" name="用户 5"/>
            <p:cNvSpPr txBox="1"/>
            <p:nvPr/>
          </p:nvSpPr>
          <p:spPr>
            <a:xfrm>
              <a:off x="6413538" y="151946"/>
              <a:ext cx="2577307" cy="712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用户 5</a:t>
              </a:r>
            </a:p>
          </p:txBody>
        </p:sp>
      </p:grpSp>
      <p:grpSp>
        <p:nvGrpSpPr>
          <p:cNvPr id="652" name="成组"/>
          <p:cNvGrpSpPr/>
          <p:nvPr/>
        </p:nvGrpSpPr>
        <p:grpSpPr>
          <a:xfrm>
            <a:off x="17592972" y="9170017"/>
            <a:ext cx="4394201" cy="1016001"/>
            <a:chOff x="0" y="0"/>
            <a:chExt cx="4394200" cy="1016000"/>
          </a:xfrm>
        </p:grpSpPr>
        <p:sp>
          <p:nvSpPr>
            <p:cNvPr id="650" name="矩形"/>
            <p:cNvSpPr/>
            <p:nvPr/>
          </p:nvSpPr>
          <p:spPr>
            <a:xfrm>
              <a:off x="-1" y="0"/>
              <a:ext cx="4394201" cy="1016001"/>
            </a:xfrm>
            <a:prstGeom prst="rect">
              <a:avLst/>
            </a:prstGeom>
            <a:solidFill>
              <a:srgbClr val="5696F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0650D5"/>
                  </a:solidFill>
                </a:defRPr>
              </a:pPr>
              <a:endParaRPr/>
            </a:p>
          </p:txBody>
        </p:sp>
        <p:sp>
          <p:nvSpPr>
            <p:cNvPr id="651" name="用户 2"/>
            <p:cNvSpPr txBox="1"/>
            <p:nvPr/>
          </p:nvSpPr>
          <p:spPr>
            <a:xfrm>
              <a:off x="809142" y="151945"/>
              <a:ext cx="2775915" cy="712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 b="0"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用户 2</a:t>
              </a:r>
            </a:p>
          </p:txBody>
        </p:sp>
      </p:grpSp>
      <p:sp>
        <p:nvSpPr>
          <p:cNvPr id="653" name="线条"/>
          <p:cNvSpPr/>
          <p:nvPr/>
        </p:nvSpPr>
        <p:spPr>
          <a:xfrm flipV="1">
            <a:off x="17415173" y="7254397"/>
            <a:ext cx="0" cy="718135"/>
          </a:xfrm>
          <a:prstGeom prst="line">
            <a:avLst/>
          </a:prstGeom>
          <a:ln w="25400">
            <a:solidFill>
              <a:srgbClr val="0650D5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654" name="线条"/>
          <p:cNvSpPr/>
          <p:nvPr/>
        </p:nvSpPr>
        <p:spPr>
          <a:xfrm>
            <a:off x="4461173" y="10243429"/>
            <a:ext cx="0" cy="330493"/>
          </a:xfrm>
          <a:prstGeom prst="line">
            <a:avLst/>
          </a:prstGeom>
          <a:ln w="25400">
            <a:solidFill>
              <a:srgbClr val="5696F8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655" name="线条"/>
          <p:cNvSpPr/>
          <p:nvPr/>
        </p:nvSpPr>
        <p:spPr>
          <a:xfrm>
            <a:off x="9542562" y="10243430"/>
            <a:ext cx="0" cy="269926"/>
          </a:xfrm>
          <a:prstGeom prst="line">
            <a:avLst/>
          </a:prstGeom>
          <a:ln w="25400">
            <a:solidFill>
              <a:srgbClr val="5696F8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657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60" name="页面主标题 60 点">
            <a:extLst>
              <a:ext uri="{FF2B5EF4-FFF2-40B4-BE49-F238E27FC236}">
                <a16:creationId xmlns:a16="http://schemas.microsoft.com/office/drawing/2014/main" id="{379BAD72-7075-A447-A565-8B010E4E9E18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379EB7-3311-D948-AFF0-1AF1B80B11E6}"/>
              </a:ext>
            </a:extLst>
          </p:cNvPr>
          <p:cNvSpPr txBox="1"/>
          <p:nvPr/>
        </p:nvSpPr>
        <p:spPr>
          <a:xfrm>
            <a:off x="10825441" y="2764097"/>
            <a:ext cx="2733118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0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组别标题 </a:t>
            </a:r>
            <a:r>
              <a:rPr lang="en-US" altLang="zh-CN" sz="30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30</a:t>
            </a:r>
            <a:r>
              <a:rPr lang="zh-CN" altLang="en-US" sz="30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 点</a:t>
            </a:r>
            <a:endParaRPr kumimoji="0" lang="zh-CN" altLang="en-US" sz="30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A06DAB2-56A9-DC4D-8941-504FE773D980}"/>
              </a:ext>
            </a:extLst>
          </p:cNvPr>
          <p:cNvSpPr txBox="1"/>
          <p:nvPr/>
        </p:nvSpPr>
        <p:spPr>
          <a:xfrm>
            <a:off x="10825441" y="5044587"/>
            <a:ext cx="2733118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000" dirty="0">
                <a:solidFill>
                  <a:srgbClr val="7956F4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组别标题 </a:t>
            </a:r>
            <a:r>
              <a:rPr lang="en-US" altLang="zh-CN" sz="3000" dirty="0">
                <a:solidFill>
                  <a:srgbClr val="7956F4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30</a:t>
            </a:r>
            <a:r>
              <a:rPr lang="zh-CN" altLang="en-US" sz="3000" dirty="0">
                <a:solidFill>
                  <a:srgbClr val="7956F4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点</a:t>
            </a:r>
            <a:endParaRPr kumimoji="0" lang="zh-CN" altLang="en-US" sz="3000" u="none" strike="noStrike" cap="none" spc="0" normalizeH="0" baseline="0" dirty="0">
              <a:ln>
                <a:noFill/>
              </a:ln>
              <a:solidFill>
                <a:srgbClr val="7956F4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CC2CACE-92F9-1547-AE00-1306F483FBD8}"/>
              </a:ext>
            </a:extLst>
          </p:cNvPr>
          <p:cNvSpPr txBox="1"/>
          <p:nvPr/>
        </p:nvSpPr>
        <p:spPr>
          <a:xfrm>
            <a:off x="5635308" y="8322784"/>
            <a:ext cx="2733118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000" dirty="0">
                <a:solidFill>
                  <a:srgbClr val="5596F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组别标题 </a:t>
            </a:r>
            <a:r>
              <a:rPr lang="en-US" altLang="zh-CN" sz="3000" dirty="0">
                <a:solidFill>
                  <a:srgbClr val="5596F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30</a:t>
            </a:r>
            <a:r>
              <a:rPr lang="zh-CN" altLang="en-US" sz="3000" dirty="0">
                <a:solidFill>
                  <a:srgbClr val="5596F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点</a:t>
            </a:r>
            <a:endParaRPr kumimoji="0" lang="zh-CN" altLang="en-US" sz="3000" u="none" strike="noStrike" cap="none" spc="0" normalizeH="0" baseline="0" dirty="0">
              <a:ln>
                <a:noFill/>
              </a:ln>
              <a:solidFill>
                <a:srgbClr val="5596F9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230C6B1-90A9-DD45-9F83-E8C67C52D891}"/>
              </a:ext>
            </a:extLst>
          </p:cNvPr>
          <p:cNvSpPr txBox="1"/>
          <p:nvPr/>
        </p:nvSpPr>
        <p:spPr>
          <a:xfrm>
            <a:off x="16048613" y="8322784"/>
            <a:ext cx="2733118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000" dirty="0">
                <a:solidFill>
                  <a:srgbClr val="5596F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组别标题 </a:t>
            </a:r>
            <a:r>
              <a:rPr lang="en-US" altLang="zh-CN" sz="3000" dirty="0">
                <a:solidFill>
                  <a:srgbClr val="5596F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30</a:t>
            </a:r>
            <a:r>
              <a:rPr lang="zh-CN" altLang="en-US" sz="3000" dirty="0">
                <a:solidFill>
                  <a:srgbClr val="5596F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点</a:t>
            </a:r>
            <a:endParaRPr kumimoji="0" lang="zh-CN" altLang="en-US" sz="3000" u="none" strike="noStrike" cap="none" spc="0" normalizeH="0" baseline="0" dirty="0">
              <a:ln>
                <a:noFill/>
              </a:ln>
              <a:solidFill>
                <a:srgbClr val="5596F9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成组"/>
          <p:cNvGrpSpPr/>
          <p:nvPr/>
        </p:nvGrpSpPr>
        <p:grpSpPr>
          <a:xfrm>
            <a:off x="18796837" y="995114"/>
            <a:ext cx="4571164" cy="508001"/>
            <a:chOff x="0" y="0"/>
            <a:chExt cx="4571163" cy="508000"/>
          </a:xfrm>
        </p:grpSpPr>
        <p:pic>
          <p:nvPicPr>
            <p:cNvPr id="659" name="腾讯云 LOGO.png" descr="腾讯云 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933"/>
              <a:ext cx="1768593" cy="474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CODING LOGO-02.png" descr="CODING LOGO-02.png"/>
            <p:cNvPicPr>
              <a:picLocks noChangeAspect="1"/>
            </p:cNvPicPr>
            <p:nvPr/>
          </p:nvPicPr>
          <p:blipFill>
            <a:blip r:embed="rId3"/>
            <a:srcRect l="7185" t="14383" r="7185" b="14383"/>
            <a:stretch>
              <a:fillRect/>
            </a:stretch>
          </p:blipFill>
          <p:spPr>
            <a:xfrm>
              <a:off x="2191926" y="0"/>
              <a:ext cx="2379238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1" name="矩形"/>
            <p:cNvSpPr/>
            <p:nvPr/>
          </p:nvSpPr>
          <p:spPr>
            <a:xfrm>
              <a:off x="1988726" y="50800"/>
              <a:ext cx="33867" cy="440267"/>
            </a:xfrm>
            <a:prstGeom prst="rect">
              <a:avLst/>
            </a:prstGeom>
            <a:solidFill>
              <a:srgbClr val="202D4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664" name="矩形"/>
          <p:cNvSpPr/>
          <p:nvPr/>
        </p:nvSpPr>
        <p:spPr>
          <a:xfrm>
            <a:off x="2048172" y="2250058"/>
            <a:ext cx="20320002" cy="2032000"/>
          </a:xfrm>
          <a:prstGeom prst="rect">
            <a:avLst/>
          </a:prstGeom>
          <a:solidFill>
            <a:srgbClr val="0650D5">
              <a:alpha val="10000"/>
            </a:srgbClr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65" name="矩形"/>
          <p:cNvSpPr/>
          <p:nvPr/>
        </p:nvSpPr>
        <p:spPr>
          <a:xfrm>
            <a:off x="2048172" y="4538953"/>
            <a:ext cx="20320002" cy="2311401"/>
          </a:xfrm>
          <a:prstGeom prst="rect">
            <a:avLst/>
          </a:prstGeom>
          <a:solidFill>
            <a:srgbClr val="0650D5">
              <a:alpha val="10000"/>
            </a:srgbClr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66" name="矩形"/>
          <p:cNvSpPr/>
          <p:nvPr/>
        </p:nvSpPr>
        <p:spPr>
          <a:xfrm>
            <a:off x="2683172" y="4919953"/>
            <a:ext cx="2449074" cy="1524001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67" name="Wiki…"/>
          <p:cNvSpPr txBox="1"/>
          <p:nvPr/>
        </p:nvSpPr>
        <p:spPr>
          <a:xfrm>
            <a:off x="3210045" y="5204115"/>
            <a:ext cx="1395328" cy="9556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Wiki</a:t>
            </a:r>
          </a:p>
          <a:p>
            <a: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知识沉淀</a:t>
            </a:r>
          </a:p>
        </p:txBody>
      </p:sp>
      <p:sp>
        <p:nvSpPr>
          <p:cNvPr id="668" name="矩形"/>
          <p:cNvSpPr/>
          <p:nvPr/>
        </p:nvSpPr>
        <p:spPr>
          <a:xfrm>
            <a:off x="5432849" y="4919953"/>
            <a:ext cx="2577972" cy="1524001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69" name="敏捷…"/>
          <p:cNvSpPr txBox="1"/>
          <p:nvPr/>
        </p:nvSpPr>
        <p:spPr>
          <a:xfrm>
            <a:off x="6024171" y="5204115"/>
            <a:ext cx="1395327" cy="9556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敏捷</a:t>
            </a:r>
          </a:p>
          <a:p>
            <a: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项目管理</a:t>
            </a:r>
          </a:p>
        </p:txBody>
      </p:sp>
      <p:sp>
        <p:nvSpPr>
          <p:cNvPr id="670" name="矩形"/>
          <p:cNvSpPr/>
          <p:nvPr/>
        </p:nvSpPr>
        <p:spPr>
          <a:xfrm>
            <a:off x="8337204" y="4919953"/>
            <a:ext cx="2577972" cy="1524001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71" name="基于 Git 的代码托管"/>
          <p:cNvSpPr txBox="1"/>
          <p:nvPr/>
        </p:nvSpPr>
        <p:spPr>
          <a:xfrm>
            <a:off x="8483826" y="5204115"/>
            <a:ext cx="2284728" cy="9556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基于 Git 的代码托管</a:t>
            </a:r>
          </a:p>
        </p:txBody>
      </p:sp>
      <p:sp>
        <p:nvSpPr>
          <p:cNvPr id="672" name="矩形"/>
          <p:cNvSpPr/>
          <p:nvPr/>
        </p:nvSpPr>
        <p:spPr>
          <a:xfrm>
            <a:off x="11241558" y="4919953"/>
            <a:ext cx="1972149" cy="1524001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73" name="持续集成"/>
          <p:cNvSpPr txBox="1"/>
          <p:nvPr/>
        </p:nvSpPr>
        <p:spPr>
          <a:xfrm>
            <a:off x="11323731" y="5407315"/>
            <a:ext cx="1807803" cy="549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持续集成</a:t>
            </a:r>
          </a:p>
        </p:txBody>
      </p:sp>
      <p:sp>
        <p:nvSpPr>
          <p:cNvPr id="674" name="矩形"/>
          <p:cNvSpPr/>
          <p:nvPr/>
        </p:nvSpPr>
        <p:spPr>
          <a:xfrm>
            <a:off x="13540092" y="4919953"/>
            <a:ext cx="1972149" cy="1524001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75" name="测试管理"/>
          <p:cNvSpPr txBox="1"/>
          <p:nvPr/>
        </p:nvSpPr>
        <p:spPr>
          <a:xfrm>
            <a:off x="13622265" y="5407315"/>
            <a:ext cx="1807803" cy="549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测试管理</a:t>
            </a:r>
          </a:p>
        </p:txBody>
      </p:sp>
      <p:sp>
        <p:nvSpPr>
          <p:cNvPr id="676" name="矩形"/>
          <p:cNvSpPr/>
          <p:nvPr/>
        </p:nvSpPr>
        <p:spPr>
          <a:xfrm>
            <a:off x="15832572" y="4919953"/>
            <a:ext cx="2603752" cy="1524001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77" name="制品库"/>
          <p:cNvSpPr txBox="1"/>
          <p:nvPr/>
        </p:nvSpPr>
        <p:spPr>
          <a:xfrm>
            <a:off x="16406398" y="5407315"/>
            <a:ext cx="1456099" cy="549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制品库</a:t>
            </a:r>
          </a:p>
        </p:txBody>
      </p:sp>
      <p:sp>
        <p:nvSpPr>
          <p:cNvPr id="678" name="矩形"/>
          <p:cNvSpPr/>
          <p:nvPr/>
        </p:nvSpPr>
        <p:spPr>
          <a:xfrm>
            <a:off x="18756656" y="4919953"/>
            <a:ext cx="2976518" cy="1524001"/>
          </a:xfrm>
          <a:prstGeom prst="rect">
            <a:avLst/>
          </a:prstGeom>
          <a:solidFill>
            <a:srgbClr val="7957F4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79" name="部署管理…"/>
          <p:cNvSpPr txBox="1"/>
          <p:nvPr/>
        </p:nvSpPr>
        <p:spPr>
          <a:xfrm>
            <a:off x="19102549" y="5204115"/>
            <a:ext cx="2284728" cy="9556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部署管理</a:t>
            </a:r>
          </a:p>
          <a:p>
            <a:pPr>
              <a:defRPr sz="2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（敬请期待）</a:t>
            </a:r>
          </a:p>
        </p:txBody>
      </p:sp>
      <p:sp>
        <p:nvSpPr>
          <p:cNvPr id="680" name="线条"/>
          <p:cNvSpPr/>
          <p:nvPr/>
        </p:nvSpPr>
        <p:spPr>
          <a:xfrm>
            <a:off x="9626190" y="6624648"/>
            <a:ext cx="1" cy="709809"/>
          </a:xfrm>
          <a:prstGeom prst="line">
            <a:avLst/>
          </a:prstGeom>
          <a:noFill/>
          <a:ln w="25400" cap="flat">
            <a:solidFill>
              <a:srgbClr val="A2AEC4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81" name="线条"/>
          <p:cNvSpPr/>
          <p:nvPr/>
        </p:nvSpPr>
        <p:spPr>
          <a:xfrm>
            <a:off x="12227633" y="6624648"/>
            <a:ext cx="1" cy="709809"/>
          </a:xfrm>
          <a:prstGeom prst="line">
            <a:avLst/>
          </a:prstGeom>
          <a:noFill/>
          <a:ln w="25400" cap="flat">
            <a:solidFill>
              <a:srgbClr val="A2AEC4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82" name="线条"/>
          <p:cNvSpPr/>
          <p:nvPr/>
        </p:nvSpPr>
        <p:spPr>
          <a:xfrm>
            <a:off x="14526165" y="6624648"/>
            <a:ext cx="1" cy="709809"/>
          </a:xfrm>
          <a:prstGeom prst="line">
            <a:avLst/>
          </a:prstGeom>
          <a:noFill/>
          <a:ln w="25400" cap="flat">
            <a:solidFill>
              <a:srgbClr val="A2AEC4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83" name="线条"/>
          <p:cNvSpPr/>
          <p:nvPr/>
        </p:nvSpPr>
        <p:spPr>
          <a:xfrm>
            <a:off x="17134446" y="6624648"/>
            <a:ext cx="1" cy="709809"/>
          </a:xfrm>
          <a:prstGeom prst="line">
            <a:avLst/>
          </a:prstGeom>
          <a:noFill/>
          <a:ln w="25400" cap="flat">
            <a:solidFill>
              <a:srgbClr val="A2AEC4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84" name="线条"/>
          <p:cNvSpPr/>
          <p:nvPr/>
        </p:nvSpPr>
        <p:spPr>
          <a:xfrm>
            <a:off x="20244914" y="6624648"/>
            <a:ext cx="1" cy="709809"/>
          </a:xfrm>
          <a:prstGeom prst="line">
            <a:avLst/>
          </a:prstGeom>
          <a:noFill/>
          <a:ln w="25400" cap="flat">
            <a:solidFill>
              <a:srgbClr val="A2AEC4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85" name="矩形"/>
          <p:cNvSpPr/>
          <p:nvPr/>
        </p:nvSpPr>
        <p:spPr>
          <a:xfrm>
            <a:off x="9144000" y="2758058"/>
            <a:ext cx="6096000" cy="1016000"/>
          </a:xfrm>
          <a:prstGeom prst="rect">
            <a:avLst/>
          </a:prstGeom>
          <a:solidFill>
            <a:srgbClr val="0650D5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88" name="矩形"/>
          <p:cNvSpPr/>
          <p:nvPr/>
        </p:nvSpPr>
        <p:spPr>
          <a:xfrm>
            <a:off x="2048172" y="7107248"/>
            <a:ext cx="20320002" cy="3695701"/>
          </a:xfrm>
          <a:prstGeom prst="rect">
            <a:avLst/>
          </a:prstGeom>
          <a:solidFill>
            <a:srgbClr val="5696F8">
              <a:alpha val="10000"/>
            </a:srgbClr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89" name="矩形"/>
          <p:cNvSpPr/>
          <p:nvPr/>
        </p:nvSpPr>
        <p:spPr>
          <a:xfrm>
            <a:off x="2684322" y="7486422"/>
            <a:ext cx="575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AA7942"/>
                </a:solidFill>
              </a:defRPr>
            </a:pPr>
            <a:endParaRPr/>
          </a:p>
        </p:txBody>
      </p:sp>
      <p:sp>
        <p:nvSpPr>
          <p:cNvPr id="690" name="矩形"/>
          <p:cNvSpPr/>
          <p:nvPr/>
        </p:nvSpPr>
        <p:spPr>
          <a:xfrm>
            <a:off x="2684322" y="8550138"/>
            <a:ext cx="575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AA7942"/>
                </a:solidFill>
              </a:defRPr>
            </a:pPr>
            <a:endParaRPr/>
          </a:p>
        </p:txBody>
      </p:sp>
      <p:sp>
        <p:nvSpPr>
          <p:cNvPr id="691" name="矩形"/>
          <p:cNvSpPr/>
          <p:nvPr/>
        </p:nvSpPr>
        <p:spPr>
          <a:xfrm>
            <a:off x="2684322" y="9615208"/>
            <a:ext cx="575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>
                <a:solidFill>
                  <a:srgbClr val="AA7942"/>
                </a:solidFill>
              </a:defRPr>
            </a:pPr>
            <a:endParaRPr/>
          </a:p>
        </p:txBody>
      </p:sp>
      <p:sp>
        <p:nvSpPr>
          <p:cNvPr id="692" name="全功能研发团队 A"/>
          <p:cNvSpPr txBox="1"/>
          <p:nvPr/>
        </p:nvSpPr>
        <p:spPr>
          <a:xfrm>
            <a:off x="4262817" y="7605485"/>
            <a:ext cx="2596110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dirty="0" err="1"/>
              <a:t>全功能研发团队</a:t>
            </a:r>
            <a:r>
              <a:rPr dirty="0"/>
              <a:t> A</a:t>
            </a:r>
          </a:p>
        </p:txBody>
      </p:sp>
      <p:sp>
        <p:nvSpPr>
          <p:cNvPr id="693" name="全功能研发团队 B"/>
          <p:cNvSpPr txBox="1"/>
          <p:nvPr/>
        </p:nvSpPr>
        <p:spPr>
          <a:xfrm>
            <a:off x="4260836" y="8669200"/>
            <a:ext cx="2600072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全功能研发团队 B</a:t>
            </a:r>
          </a:p>
        </p:txBody>
      </p:sp>
      <p:sp>
        <p:nvSpPr>
          <p:cNvPr id="694" name="全功能研发团队 C"/>
          <p:cNvSpPr txBox="1"/>
          <p:nvPr/>
        </p:nvSpPr>
        <p:spPr>
          <a:xfrm>
            <a:off x="4254131" y="9734271"/>
            <a:ext cx="2613483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全功能研发团队 C</a:t>
            </a:r>
          </a:p>
        </p:txBody>
      </p:sp>
      <p:sp>
        <p:nvSpPr>
          <p:cNvPr id="695" name="线条"/>
          <p:cNvSpPr/>
          <p:nvPr/>
        </p:nvSpPr>
        <p:spPr>
          <a:xfrm>
            <a:off x="13307534" y="7886473"/>
            <a:ext cx="248639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96" name="线条"/>
          <p:cNvSpPr/>
          <p:nvPr/>
        </p:nvSpPr>
        <p:spPr>
          <a:xfrm>
            <a:off x="13307534" y="8950188"/>
            <a:ext cx="248639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97" name="线条"/>
          <p:cNvSpPr/>
          <p:nvPr/>
        </p:nvSpPr>
        <p:spPr>
          <a:xfrm>
            <a:off x="13307534" y="10015258"/>
            <a:ext cx="248639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98" name="线条"/>
          <p:cNvSpPr/>
          <p:nvPr/>
        </p:nvSpPr>
        <p:spPr>
          <a:xfrm>
            <a:off x="11110046" y="7886473"/>
            <a:ext cx="248639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99" name="线条"/>
          <p:cNvSpPr/>
          <p:nvPr/>
        </p:nvSpPr>
        <p:spPr>
          <a:xfrm>
            <a:off x="11110046" y="8950188"/>
            <a:ext cx="248639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00" name="线条"/>
          <p:cNvSpPr/>
          <p:nvPr/>
        </p:nvSpPr>
        <p:spPr>
          <a:xfrm>
            <a:off x="11110046" y="10015258"/>
            <a:ext cx="248639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01" name="矩形"/>
          <p:cNvSpPr/>
          <p:nvPr/>
        </p:nvSpPr>
        <p:spPr>
          <a:xfrm>
            <a:off x="11364541" y="7486422"/>
            <a:ext cx="194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02" name="矩形"/>
          <p:cNvSpPr/>
          <p:nvPr/>
        </p:nvSpPr>
        <p:spPr>
          <a:xfrm>
            <a:off x="13567989" y="7486422"/>
            <a:ext cx="194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03" name="矩形"/>
          <p:cNvSpPr/>
          <p:nvPr/>
        </p:nvSpPr>
        <p:spPr>
          <a:xfrm>
            <a:off x="9161090" y="7486422"/>
            <a:ext cx="194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04" name="矩形"/>
          <p:cNvSpPr/>
          <p:nvPr/>
        </p:nvSpPr>
        <p:spPr>
          <a:xfrm>
            <a:off x="11364541" y="8550138"/>
            <a:ext cx="194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05" name="矩形"/>
          <p:cNvSpPr/>
          <p:nvPr/>
        </p:nvSpPr>
        <p:spPr>
          <a:xfrm>
            <a:off x="13567989" y="8550138"/>
            <a:ext cx="194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06" name="矩形"/>
          <p:cNvSpPr/>
          <p:nvPr/>
        </p:nvSpPr>
        <p:spPr>
          <a:xfrm>
            <a:off x="9161090" y="8550138"/>
            <a:ext cx="194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07" name="矩形"/>
          <p:cNvSpPr/>
          <p:nvPr/>
        </p:nvSpPr>
        <p:spPr>
          <a:xfrm>
            <a:off x="11364541" y="9615208"/>
            <a:ext cx="194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08" name="矩形"/>
          <p:cNvSpPr/>
          <p:nvPr/>
        </p:nvSpPr>
        <p:spPr>
          <a:xfrm>
            <a:off x="13567989" y="9615208"/>
            <a:ext cx="194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09" name="矩形"/>
          <p:cNvSpPr/>
          <p:nvPr/>
        </p:nvSpPr>
        <p:spPr>
          <a:xfrm>
            <a:off x="9161090" y="9615208"/>
            <a:ext cx="1943101" cy="800101"/>
          </a:xfrm>
          <a:prstGeom prst="rect">
            <a:avLst/>
          </a:prstGeom>
          <a:solidFill>
            <a:srgbClr val="5696F8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10" name="迭代开发"/>
          <p:cNvSpPr txBox="1"/>
          <p:nvPr/>
        </p:nvSpPr>
        <p:spPr>
          <a:xfrm>
            <a:off x="9445253" y="7605485"/>
            <a:ext cx="1374776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 algn="l"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迭代开发</a:t>
            </a:r>
          </a:p>
        </p:txBody>
      </p:sp>
      <p:sp>
        <p:nvSpPr>
          <p:cNvPr id="711" name="迭代开发"/>
          <p:cNvSpPr txBox="1"/>
          <p:nvPr/>
        </p:nvSpPr>
        <p:spPr>
          <a:xfrm>
            <a:off x="9445253" y="8669200"/>
            <a:ext cx="1374776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 algn="l"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迭代开发</a:t>
            </a:r>
          </a:p>
        </p:txBody>
      </p:sp>
      <p:sp>
        <p:nvSpPr>
          <p:cNvPr id="712" name="迭代开发"/>
          <p:cNvSpPr txBox="1"/>
          <p:nvPr/>
        </p:nvSpPr>
        <p:spPr>
          <a:xfrm>
            <a:off x="9445253" y="9734271"/>
            <a:ext cx="1374776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 algn="l"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迭代开发</a:t>
            </a:r>
          </a:p>
        </p:txBody>
      </p:sp>
      <p:sp>
        <p:nvSpPr>
          <p:cNvPr id="713" name="持续集成"/>
          <p:cNvSpPr txBox="1"/>
          <p:nvPr/>
        </p:nvSpPr>
        <p:spPr>
          <a:xfrm>
            <a:off x="11648703" y="7605485"/>
            <a:ext cx="1374776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 algn="l"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持续集成</a:t>
            </a:r>
          </a:p>
        </p:txBody>
      </p:sp>
      <p:sp>
        <p:nvSpPr>
          <p:cNvPr id="714" name="持续集成"/>
          <p:cNvSpPr txBox="1"/>
          <p:nvPr/>
        </p:nvSpPr>
        <p:spPr>
          <a:xfrm>
            <a:off x="11648703" y="8669200"/>
            <a:ext cx="1374776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 algn="l"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持续集成</a:t>
            </a:r>
          </a:p>
        </p:txBody>
      </p:sp>
      <p:sp>
        <p:nvSpPr>
          <p:cNvPr id="715" name="持续集成"/>
          <p:cNvSpPr txBox="1"/>
          <p:nvPr/>
        </p:nvSpPr>
        <p:spPr>
          <a:xfrm>
            <a:off x="11648703" y="9734271"/>
            <a:ext cx="1374776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 algn="l"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持续集成</a:t>
            </a:r>
          </a:p>
        </p:txBody>
      </p:sp>
      <p:sp>
        <p:nvSpPr>
          <p:cNvPr id="716" name="测试"/>
          <p:cNvSpPr txBox="1"/>
          <p:nvPr/>
        </p:nvSpPr>
        <p:spPr>
          <a:xfrm>
            <a:off x="14156953" y="7605485"/>
            <a:ext cx="765176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测试</a:t>
            </a:r>
          </a:p>
        </p:txBody>
      </p:sp>
      <p:sp>
        <p:nvSpPr>
          <p:cNvPr id="717" name="测试"/>
          <p:cNvSpPr txBox="1"/>
          <p:nvPr/>
        </p:nvSpPr>
        <p:spPr>
          <a:xfrm>
            <a:off x="14156953" y="8669200"/>
            <a:ext cx="765176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测试</a:t>
            </a:r>
          </a:p>
        </p:txBody>
      </p:sp>
      <p:sp>
        <p:nvSpPr>
          <p:cNvPr id="718" name="测试"/>
          <p:cNvSpPr txBox="1"/>
          <p:nvPr/>
        </p:nvSpPr>
        <p:spPr>
          <a:xfrm>
            <a:off x="14156953" y="9734271"/>
            <a:ext cx="765176" cy="561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>
              <a:defRPr sz="2400" b="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测试</a:t>
            </a:r>
          </a:p>
        </p:txBody>
      </p:sp>
      <p:sp>
        <p:nvSpPr>
          <p:cNvPr id="719" name="线条"/>
          <p:cNvSpPr/>
          <p:nvPr/>
        </p:nvSpPr>
        <p:spPr>
          <a:xfrm>
            <a:off x="8474520" y="7886473"/>
            <a:ext cx="709809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20" name="线条"/>
          <p:cNvSpPr/>
          <p:nvPr/>
        </p:nvSpPr>
        <p:spPr>
          <a:xfrm>
            <a:off x="8474520" y="8950188"/>
            <a:ext cx="709809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21" name="线条"/>
          <p:cNvSpPr/>
          <p:nvPr/>
        </p:nvSpPr>
        <p:spPr>
          <a:xfrm>
            <a:off x="8474520" y="10015258"/>
            <a:ext cx="709809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22" name="线条"/>
          <p:cNvSpPr/>
          <p:nvPr/>
        </p:nvSpPr>
        <p:spPr>
          <a:xfrm>
            <a:off x="18394747" y="7886473"/>
            <a:ext cx="401184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23" name="线条"/>
          <p:cNvSpPr/>
          <p:nvPr/>
        </p:nvSpPr>
        <p:spPr>
          <a:xfrm>
            <a:off x="18394747" y="8950188"/>
            <a:ext cx="401184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24" name="线条"/>
          <p:cNvSpPr/>
          <p:nvPr/>
        </p:nvSpPr>
        <p:spPr>
          <a:xfrm>
            <a:off x="18394747" y="10015258"/>
            <a:ext cx="401184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grpSp>
        <p:nvGrpSpPr>
          <p:cNvPr id="739" name="成组"/>
          <p:cNvGrpSpPr/>
          <p:nvPr/>
        </p:nvGrpSpPr>
        <p:grpSpPr>
          <a:xfrm>
            <a:off x="15831422" y="7486422"/>
            <a:ext cx="5900602" cy="2928886"/>
            <a:chOff x="0" y="0"/>
            <a:chExt cx="5900601" cy="2928885"/>
          </a:xfrm>
        </p:grpSpPr>
        <p:grpSp>
          <p:nvGrpSpPr>
            <p:cNvPr id="731" name="成组"/>
            <p:cNvGrpSpPr/>
            <p:nvPr/>
          </p:nvGrpSpPr>
          <p:grpSpPr>
            <a:xfrm>
              <a:off x="0" y="0"/>
              <a:ext cx="2603501" cy="2928886"/>
              <a:chOff x="0" y="0"/>
              <a:chExt cx="2603500" cy="2928885"/>
            </a:xfrm>
          </p:grpSpPr>
          <p:sp>
            <p:nvSpPr>
              <p:cNvPr id="725" name="矩形"/>
              <p:cNvSpPr/>
              <p:nvPr/>
            </p:nvSpPr>
            <p:spPr>
              <a:xfrm>
                <a:off x="-1" y="-1"/>
                <a:ext cx="2603501" cy="800101"/>
              </a:xfrm>
              <a:prstGeom prst="rect">
                <a:avLst/>
              </a:prstGeom>
              <a:solidFill>
                <a:srgbClr val="5696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000"/>
                </a:pPr>
                <a:endParaRPr/>
              </a:p>
            </p:txBody>
          </p:sp>
          <p:sp>
            <p:nvSpPr>
              <p:cNvPr id="726" name="矩形"/>
              <p:cNvSpPr/>
              <p:nvPr/>
            </p:nvSpPr>
            <p:spPr>
              <a:xfrm>
                <a:off x="-1" y="1063714"/>
                <a:ext cx="2603501" cy="800101"/>
              </a:xfrm>
              <a:prstGeom prst="rect">
                <a:avLst/>
              </a:prstGeom>
              <a:solidFill>
                <a:srgbClr val="5696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000"/>
                </a:pPr>
                <a:endParaRPr/>
              </a:p>
            </p:txBody>
          </p:sp>
          <p:sp>
            <p:nvSpPr>
              <p:cNvPr id="727" name="矩形"/>
              <p:cNvSpPr/>
              <p:nvPr/>
            </p:nvSpPr>
            <p:spPr>
              <a:xfrm>
                <a:off x="-1" y="2128785"/>
                <a:ext cx="2603501" cy="800101"/>
              </a:xfrm>
              <a:prstGeom prst="rect">
                <a:avLst/>
              </a:prstGeom>
              <a:solidFill>
                <a:srgbClr val="5696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000"/>
                </a:pPr>
                <a:endParaRPr/>
              </a:p>
            </p:txBody>
          </p:sp>
          <p:sp>
            <p:nvSpPr>
              <p:cNvPr id="728" name="构建物管理"/>
              <p:cNvSpPr txBox="1"/>
              <p:nvPr/>
            </p:nvSpPr>
            <p:spPr>
              <a:xfrm>
                <a:off x="449490" y="119062"/>
                <a:ext cx="1704520" cy="561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defRPr sz="2400" b="0">
                    <a:latin typeface="PingFang SC Medium"/>
                    <a:ea typeface="PingFang SC Medium"/>
                    <a:cs typeface="PingFang SC Medium"/>
                    <a:sym typeface="PingFang SC Medium"/>
                  </a:defRPr>
                </a:lvl1pPr>
              </a:lstStyle>
              <a:p>
                <a:r>
                  <a:t>构建物管理</a:t>
                </a:r>
              </a:p>
            </p:txBody>
          </p:sp>
          <p:sp>
            <p:nvSpPr>
              <p:cNvPr id="729" name="构建物管理"/>
              <p:cNvSpPr txBox="1"/>
              <p:nvPr/>
            </p:nvSpPr>
            <p:spPr>
              <a:xfrm>
                <a:off x="449490" y="1182777"/>
                <a:ext cx="1704520" cy="561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defRPr sz="2400" b="0">
                    <a:latin typeface="PingFang SC Medium"/>
                    <a:ea typeface="PingFang SC Medium"/>
                    <a:cs typeface="PingFang SC Medium"/>
                    <a:sym typeface="PingFang SC Medium"/>
                  </a:defRPr>
                </a:lvl1pPr>
              </a:lstStyle>
              <a:p>
                <a:r>
                  <a:t>构建物管理</a:t>
                </a:r>
              </a:p>
            </p:txBody>
          </p:sp>
          <p:sp>
            <p:nvSpPr>
              <p:cNvPr id="730" name="构建物管理"/>
              <p:cNvSpPr txBox="1"/>
              <p:nvPr/>
            </p:nvSpPr>
            <p:spPr>
              <a:xfrm>
                <a:off x="449490" y="2247848"/>
                <a:ext cx="1704520" cy="561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defRPr sz="2400" b="0">
                    <a:latin typeface="PingFang SC Medium"/>
                    <a:ea typeface="PingFang SC Medium"/>
                    <a:cs typeface="PingFang SC Medium"/>
                    <a:sym typeface="PingFang SC Medium"/>
                  </a:defRPr>
                </a:lvl1pPr>
              </a:lstStyle>
              <a:p>
                <a:r>
                  <a:t>构建物管理</a:t>
                </a:r>
              </a:p>
            </p:txBody>
          </p:sp>
        </p:grpSp>
        <p:grpSp>
          <p:nvGrpSpPr>
            <p:cNvPr id="738" name="成组"/>
            <p:cNvGrpSpPr/>
            <p:nvPr/>
          </p:nvGrpSpPr>
          <p:grpSpPr>
            <a:xfrm>
              <a:off x="2928801" y="0"/>
              <a:ext cx="2971801" cy="2928886"/>
              <a:chOff x="0" y="0"/>
              <a:chExt cx="2971800" cy="2928885"/>
            </a:xfrm>
          </p:grpSpPr>
          <p:sp>
            <p:nvSpPr>
              <p:cNvPr id="732" name="矩形"/>
              <p:cNvSpPr/>
              <p:nvPr/>
            </p:nvSpPr>
            <p:spPr>
              <a:xfrm>
                <a:off x="0" y="0"/>
                <a:ext cx="2971800" cy="800100"/>
              </a:xfrm>
              <a:prstGeom prst="rect">
                <a:avLst/>
              </a:prstGeom>
              <a:solidFill>
                <a:srgbClr val="5696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000"/>
                </a:pPr>
                <a:endParaRPr/>
              </a:p>
            </p:txBody>
          </p:sp>
          <p:sp>
            <p:nvSpPr>
              <p:cNvPr id="733" name="矩形"/>
              <p:cNvSpPr/>
              <p:nvPr/>
            </p:nvSpPr>
            <p:spPr>
              <a:xfrm>
                <a:off x="0" y="1063714"/>
                <a:ext cx="2971800" cy="800101"/>
              </a:xfrm>
              <a:prstGeom prst="rect">
                <a:avLst/>
              </a:prstGeom>
              <a:solidFill>
                <a:srgbClr val="5696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000"/>
                </a:pPr>
                <a:endParaRPr/>
              </a:p>
            </p:txBody>
          </p:sp>
          <p:sp>
            <p:nvSpPr>
              <p:cNvPr id="734" name="矩形"/>
              <p:cNvSpPr/>
              <p:nvPr/>
            </p:nvSpPr>
            <p:spPr>
              <a:xfrm>
                <a:off x="0" y="2128785"/>
                <a:ext cx="2971800" cy="800101"/>
              </a:xfrm>
              <a:prstGeom prst="rect">
                <a:avLst/>
              </a:prstGeom>
              <a:solidFill>
                <a:srgbClr val="5696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000"/>
                </a:pPr>
                <a:endParaRPr/>
              </a:p>
            </p:txBody>
          </p:sp>
          <p:sp>
            <p:nvSpPr>
              <p:cNvPr id="735" name="自行部署上线"/>
              <p:cNvSpPr txBox="1"/>
              <p:nvPr/>
            </p:nvSpPr>
            <p:spPr>
              <a:xfrm>
                <a:off x="493712" y="119062"/>
                <a:ext cx="1984376" cy="561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defRPr sz="2400" b="0">
                    <a:latin typeface="PingFang SC Medium"/>
                    <a:ea typeface="PingFang SC Medium"/>
                    <a:cs typeface="PingFang SC Medium"/>
                    <a:sym typeface="PingFang SC Medium"/>
                  </a:defRPr>
                </a:lvl1pPr>
              </a:lstStyle>
              <a:p>
                <a:r>
                  <a:t>自行部署上线</a:t>
                </a:r>
              </a:p>
            </p:txBody>
          </p:sp>
          <p:sp>
            <p:nvSpPr>
              <p:cNvPr id="736" name="自行部署上线"/>
              <p:cNvSpPr txBox="1"/>
              <p:nvPr/>
            </p:nvSpPr>
            <p:spPr>
              <a:xfrm>
                <a:off x="493712" y="1182777"/>
                <a:ext cx="1984376" cy="561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defRPr sz="2400" b="0">
                    <a:latin typeface="PingFang SC Medium"/>
                    <a:ea typeface="PingFang SC Medium"/>
                    <a:cs typeface="PingFang SC Medium"/>
                    <a:sym typeface="PingFang SC Medium"/>
                  </a:defRPr>
                </a:lvl1pPr>
              </a:lstStyle>
              <a:p>
                <a:r>
                  <a:t>自行部署上线</a:t>
                </a:r>
              </a:p>
            </p:txBody>
          </p:sp>
          <p:sp>
            <p:nvSpPr>
              <p:cNvPr id="737" name="自行部署上线"/>
              <p:cNvSpPr txBox="1"/>
              <p:nvPr/>
            </p:nvSpPr>
            <p:spPr>
              <a:xfrm>
                <a:off x="493712" y="2247848"/>
                <a:ext cx="1984376" cy="561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defRPr sz="2400" b="0">
                    <a:latin typeface="PingFang SC Medium"/>
                    <a:ea typeface="PingFang SC Medium"/>
                    <a:cs typeface="PingFang SC Medium"/>
                    <a:sym typeface="PingFang SC Medium"/>
                  </a:defRPr>
                </a:lvl1pPr>
              </a:lstStyle>
              <a:p>
                <a:r>
                  <a:t>自行部署上线</a:t>
                </a:r>
              </a:p>
            </p:txBody>
          </p:sp>
        </p:grpSp>
      </p:grpSp>
      <p:sp>
        <p:nvSpPr>
          <p:cNvPr id="740" name="线条"/>
          <p:cNvSpPr/>
          <p:nvPr/>
        </p:nvSpPr>
        <p:spPr>
          <a:xfrm>
            <a:off x="15505022" y="7886473"/>
            <a:ext cx="342007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41" name="线条"/>
          <p:cNvSpPr/>
          <p:nvPr/>
        </p:nvSpPr>
        <p:spPr>
          <a:xfrm>
            <a:off x="15505022" y="8950188"/>
            <a:ext cx="342007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742" name="线条"/>
          <p:cNvSpPr/>
          <p:nvPr/>
        </p:nvSpPr>
        <p:spPr>
          <a:xfrm>
            <a:off x="15505022" y="10015258"/>
            <a:ext cx="342007" cy="1"/>
          </a:xfrm>
          <a:prstGeom prst="line">
            <a:avLst/>
          </a:prstGeom>
          <a:noFill/>
          <a:ln w="25400" cap="flat">
            <a:solidFill>
              <a:srgbClr val="5696F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grpSp>
        <p:nvGrpSpPr>
          <p:cNvPr id="750" name="成组"/>
          <p:cNvGrpSpPr/>
          <p:nvPr/>
        </p:nvGrpSpPr>
        <p:grpSpPr>
          <a:xfrm>
            <a:off x="2032000" y="11053203"/>
            <a:ext cx="20320001" cy="1739901"/>
            <a:chOff x="0" y="0"/>
            <a:chExt cx="20320000" cy="1739900"/>
          </a:xfrm>
        </p:grpSpPr>
        <p:sp>
          <p:nvSpPr>
            <p:cNvPr id="743" name="矩形"/>
            <p:cNvSpPr/>
            <p:nvPr/>
          </p:nvSpPr>
          <p:spPr>
            <a:xfrm>
              <a:off x="0" y="0"/>
              <a:ext cx="20320000" cy="1739900"/>
            </a:xfrm>
            <a:prstGeom prst="rect">
              <a:avLst/>
            </a:prstGeom>
            <a:solidFill>
              <a:srgbClr val="EFA74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AA7942"/>
                  </a:solidFill>
                </a:defRPr>
              </a:pPr>
              <a:endParaRPr/>
            </a:p>
          </p:txBody>
        </p:sp>
        <p:sp>
          <p:nvSpPr>
            <p:cNvPr id="744" name="矩形"/>
            <p:cNvSpPr/>
            <p:nvPr/>
          </p:nvSpPr>
          <p:spPr>
            <a:xfrm>
              <a:off x="652322" y="311150"/>
              <a:ext cx="6096001" cy="1117600"/>
            </a:xfrm>
            <a:prstGeom prst="rect">
              <a:avLst/>
            </a:prstGeom>
            <a:solidFill>
              <a:srgbClr val="F29D4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AA7942"/>
                  </a:solidFill>
                </a:defRPr>
              </a:pPr>
              <a:endParaRPr/>
            </a:p>
          </p:txBody>
        </p:sp>
        <p:sp>
          <p:nvSpPr>
            <p:cNvPr id="745" name="矩形"/>
            <p:cNvSpPr/>
            <p:nvPr/>
          </p:nvSpPr>
          <p:spPr>
            <a:xfrm>
              <a:off x="7128172" y="311150"/>
              <a:ext cx="6096001" cy="1117600"/>
            </a:xfrm>
            <a:prstGeom prst="rect">
              <a:avLst/>
            </a:prstGeom>
            <a:solidFill>
              <a:srgbClr val="F29D4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AA7942"/>
                  </a:solidFill>
                </a:defRPr>
              </a:pPr>
              <a:endParaRPr/>
            </a:p>
          </p:txBody>
        </p:sp>
        <p:sp>
          <p:nvSpPr>
            <p:cNvPr id="746" name="矩形"/>
            <p:cNvSpPr/>
            <p:nvPr/>
          </p:nvSpPr>
          <p:spPr>
            <a:xfrm>
              <a:off x="13604022" y="311150"/>
              <a:ext cx="6096001" cy="1117600"/>
            </a:xfrm>
            <a:prstGeom prst="rect">
              <a:avLst/>
            </a:prstGeom>
            <a:solidFill>
              <a:srgbClr val="F29D4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AA7942"/>
                  </a:solidFill>
                </a:defRPr>
              </a:pPr>
              <a:endParaRPr/>
            </a:p>
          </p:txBody>
        </p:sp>
        <p:sp>
          <p:nvSpPr>
            <p:cNvPr id="747" name="各团队按照自己的实际情况…"/>
            <p:cNvSpPr txBox="1"/>
            <p:nvPr/>
          </p:nvSpPr>
          <p:spPr>
            <a:xfrm>
              <a:off x="8252049" y="392112"/>
              <a:ext cx="3848247" cy="955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>
                <a:defRPr sz="2400" b="0">
                  <a:latin typeface="PingFang SC Medium"/>
                  <a:ea typeface="PingFang SC Medium"/>
                  <a:cs typeface="PingFang SC Medium"/>
                  <a:sym typeface="PingFang SC Medium"/>
                </a:defRPr>
              </a:pPr>
              <a:r>
                <a:t>各团队按照自己的实际情况</a:t>
              </a:r>
            </a:p>
            <a:p>
              <a:pPr>
                <a:defRPr sz="2400" b="0">
                  <a:latin typeface="PingFang SC Medium"/>
                  <a:ea typeface="PingFang SC Medium"/>
                  <a:cs typeface="PingFang SC Medium"/>
                  <a:sym typeface="PingFang SC Medium"/>
                </a:defRPr>
              </a:pPr>
              <a:r>
                <a:t>进行业务开发及上线</a:t>
              </a:r>
            </a:p>
          </p:txBody>
        </p:sp>
        <p:sp>
          <p:nvSpPr>
            <p:cNvPr id="748" name="按照业务划分团队"/>
            <p:cNvSpPr txBox="1"/>
            <p:nvPr/>
          </p:nvSpPr>
          <p:spPr>
            <a:xfrm>
              <a:off x="2411336" y="622499"/>
              <a:ext cx="2577972" cy="49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 sz="2400" b="0"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r>
                <a:rPr dirty="0" err="1"/>
                <a:t>按照业务划分团队</a:t>
              </a:r>
              <a:endParaRPr dirty="0"/>
            </a:p>
          </p:txBody>
        </p:sp>
        <p:sp>
          <p:nvSpPr>
            <p:cNvPr id="749" name="运维提供工具及服务"/>
            <p:cNvSpPr txBox="1"/>
            <p:nvPr/>
          </p:nvSpPr>
          <p:spPr>
            <a:xfrm>
              <a:off x="15129211" y="622499"/>
              <a:ext cx="3045625" cy="49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 sz="2400" b="0"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r>
                <a:t>运维提供工具及服务</a:t>
              </a:r>
            </a:p>
          </p:txBody>
        </p:sp>
      </p:grpSp>
      <p:sp>
        <p:nvSpPr>
          <p:cNvPr id="752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E59F711-5698-DF44-BDA6-A9C3E502FE95}"/>
              </a:ext>
            </a:extLst>
          </p:cNvPr>
          <p:cNvSpPr txBox="1"/>
          <p:nvPr/>
        </p:nvSpPr>
        <p:spPr>
          <a:xfrm>
            <a:off x="10825441" y="2963091"/>
            <a:ext cx="2733118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0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组别标题 </a:t>
            </a:r>
            <a:r>
              <a:rPr lang="en-US" altLang="zh-CN" sz="30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30</a:t>
            </a:r>
            <a:r>
              <a:rPr lang="zh-CN" altLang="en-US" sz="30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 点</a:t>
            </a:r>
            <a:endParaRPr kumimoji="0" lang="zh-CN" altLang="en-US" sz="30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97" name="页面主标题 60 点">
            <a:extLst>
              <a:ext uri="{FF2B5EF4-FFF2-40B4-BE49-F238E27FC236}">
                <a16:creationId xmlns:a16="http://schemas.microsoft.com/office/drawing/2014/main" id="{3F6302D8-FC71-3747-A083-7DC9C2390D2F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章节主标题 80 点 标题字数超过 12 个做折行处理">
            <a:extLst>
              <a:ext uri="{FF2B5EF4-FFF2-40B4-BE49-F238E27FC236}">
                <a16:creationId xmlns:a16="http://schemas.microsoft.com/office/drawing/2014/main" id="{A3FA6DA0-C552-F342-BC13-076CF54773A2}"/>
              </a:ext>
            </a:extLst>
          </p:cNvPr>
          <p:cNvSpPr txBox="1"/>
          <p:nvPr/>
        </p:nvSpPr>
        <p:spPr>
          <a:xfrm>
            <a:off x="6845603" y="4382597"/>
            <a:ext cx="13462299" cy="309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dirty="0" err="1"/>
              <a:t>章节主标题</a:t>
            </a:r>
            <a:r>
              <a:rPr dirty="0"/>
              <a:t> 80 </a:t>
            </a:r>
            <a:r>
              <a:rPr dirty="0" err="1"/>
              <a:t>点</a:t>
            </a:r>
            <a:r>
              <a:rPr dirty="0"/>
              <a:t> </a:t>
            </a:r>
            <a:r>
              <a:rPr dirty="0" err="1"/>
              <a:t>标题字数</a:t>
            </a:r>
            <a:r>
              <a:rPr lang="zh-CN" altLang="en-US" dirty="0"/>
              <a:t>超</a:t>
            </a:r>
            <a:r>
              <a:rPr dirty="0" err="1"/>
              <a:t>过</a:t>
            </a:r>
            <a:r>
              <a:rPr dirty="0"/>
              <a:t> 12 </a:t>
            </a:r>
            <a:r>
              <a:rPr dirty="0" err="1"/>
              <a:t>个做折行处理</a:t>
            </a:r>
            <a:endParaRPr dirty="0"/>
          </a:p>
        </p:txBody>
      </p:sp>
      <p:sp>
        <p:nvSpPr>
          <p:cNvPr id="7" name="01">
            <a:extLst>
              <a:ext uri="{FF2B5EF4-FFF2-40B4-BE49-F238E27FC236}">
                <a16:creationId xmlns:a16="http://schemas.microsoft.com/office/drawing/2014/main" id="{832BA0AA-7315-634D-A2EB-FE42FAAC2F1B}"/>
              </a:ext>
            </a:extLst>
          </p:cNvPr>
          <p:cNvSpPr txBox="1"/>
          <p:nvPr/>
        </p:nvSpPr>
        <p:spPr>
          <a:xfrm>
            <a:off x="3093190" y="4263508"/>
            <a:ext cx="2611291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07</a:t>
            </a:r>
            <a:endParaRPr dirty="0"/>
          </a:p>
        </p:txBody>
      </p:sp>
      <p:sp>
        <p:nvSpPr>
          <p:cNvPr id="8" name="章节副标题 60 点（图文版式）">
            <a:extLst>
              <a:ext uri="{FF2B5EF4-FFF2-40B4-BE49-F238E27FC236}">
                <a16:creationId xmlns:a16="http://schemas.microsoft.com/office/drawing/2014/main" id="{41DCED37-4B0E-3942-8283-E7AB06E66777}"/>
              </a:ext>
            </a:extLst>
          </p:cNvPr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r>
              <a:rPr dirty="0" err="1"/>
              <a:t>章节副标题</a:t>
            </a:r>
            <a:r>
              <a:rPr dirty="0"/>
              <a:t> 60 </a:t>
            </a:r>
            <a:r>
              <a:rPr dirty="0" err="1"/>
              <a:t>点</a:t>
            </a:r>
            <a:r>
              <a:rPr dirty="0"/>
              <a:t>（</a:t>
            </a:r>
            <a:r>
              <a:rPr lang="en" altLang="zh-CN" b="1" dirty="0"/>
              <a:t>icon </a:t>
            </a:r>
            <a:r>
              <a:rPr lang="zh-CN" altLang="en-US" b="1" dirty="0"/>
              <a:t>应用模版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正方形"/>
          <p:cNvSpPr/>
          <p:nvPr/>
        </p:nvSpPr>
        <p:spPr>
          <a:xfrm>
            <a:off x="6063995" y="3287910"/>
            <a:ext cx="2540001" cy="2540001"/>
          </a:xfrm>
          <a:prstGeom prst="rect">
            <a:avLst/>
          </a:prstGeom>
          <a:solidFill>
            <a:srgbClr val="0650D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759" name="正方形"/>
          <p:cNvSpPr/>
          <p:nvPr/>
        </p:nvSpPr>
        <p:spPr>
          <a:xfrm>
            <a:off x="9298720" y="3287910"/>
            <a:ext cx="2540001" cy="2540001"/>
          </a:xfrm>
          <a:prstGeom prst="rect">
            <a:avLst/>
          </a:prstGeom>
          <a:solidFill>
            <a:srgbClr val="0650D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760" name="正方形"/>
          <p:cNvSpPr/>
          <p:nvPr/>
        </p:nvSpPr>
        <p:spPr>
          <a:xfrm>
            <a:off x="12537379" y="3287910"/>
            <a:ext cx="2540001" cy="2540001"/>
          </a:xfrm>
          <a:prstGeom prst="rect">
            <a:avLst/>
          </a:prstGeom>
          <a:solidFill>
            <a:srgbClr val="0650D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761" name="正方形"/>
          <p:cNvSpPr/>
          <p:nvPr/>
        </p:nvSpPr>
        <p:spPr>
          <a:xfrm>
            <a:off x="15780004" y="3287910"/>
            <a:ext cx="2540001" cy="2540001"/>
          </a:xfrm>
          <a:prstGeom prst="rect">
            <a:avLst/>
          </a:prstGeom>
          <a:solidFill>
            <a:srgbClr val="0650D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762" name="项目协同"/>
          <p:cNvSpPr txBox="1"/>
          <p:nvPr/>
        </p:nvSpPr>
        <p:spPr>
          <a:xfrm>
            <a:off x="6489099" y="6180335"/>
            <a:ext cx="1689793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项目协同</a:t>
            </a:r>
            <a:endParaRPr dirty="0"/>
          </a:p>
        </p:txBody>
      </p:sp>
      <p:sp>
        <p:nvSpPr>
          <p:cNvPr id="763" name="测试管理"/>
          <p:cNvSpPr txBox="1"/>
          <p:nvPr/>
        </p:nvSpPr>
        <p:spPr>
          <a:xfrm>
            <a:off x="9723823" y="6180335"/>
            <a:ext cx="1689793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测试管理</a:t>
            </a:r>
            <a:endParaRPr dirty="0"/>
          </a:p>
        </p:txBody>
      </p:sp>
      <p:sp>
        <p:nvSpPr>
          <p:cNvPr id="764" name="代码托管"/>
          <p:cNvSpPr txBox="1"/>
          <p:nvPr/>
        </p:nvSpPr>
        <p:spPr>
          <a:xfrm>
            <a:off x="12962483" y="6123790"/>
            <a:ext cx="1689793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代码托管</a:t>
            </a:r>
            <a:endParaRPr dirty="0"/>
          </a:p>
        </p:txBody>
      </p:sp>
      <p:sp>
        <p:nvSpPr>
          <p:cNvPr id="765" name="持续集成"/>
          <p:cNvSpPr txBox="1"/>
          <p:nvPr/>
        </p:nvSpPr>
        <p:spPr>
          <a:xfrm>
            <a:off x="16205108" y="6180335"/>
            <a:ext cx="1689793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持续集成</a:t>
            </a:r>
          </a:p>
        </p:txBody>
      </p:sp>
      <p:sp>
        <p:nvSpPr>
          <p:cNvPr id="766" name="正方形"/>
          <p:cNvSpPr/>
          <p:nvPr/>
        </p:nvSpPr>
        <p:spPr>
          <a:xfrm>
            <a:off x="9298720" y="7602339"/>
            <a:ext cx="2540001" cy="2540001"/>
          </a:xfrm>
          <a:prstGeom prst="rect">
            <a:avLst/>
          </a:prstGeom>
          <a:solidFill>
            <a:srgbClr val="0650D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767" name="正方形"/>
          <p:cNvSpPr/>
          <p:nvPr/>
        </p:nvSpPr>
        <p:spPr>
          <a:xfrm>
            <a:off x="12533444" y="7602339"/>
            <a:ext cx="2540001" cy="2540001"/>
          </a:xfrm>
          <a:prstGeom prst="rect">
            <a:avLst/>
          </a:prstGeom>
          <a:solidFill>
            <a:srgbClr val="0650D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768" name="正方形"/>
          <p:cNvSpPr/>
          <p:nvPr/>
        </p:nvSpPr>
        <p:spPr>
          <a:xfrm>
            <a:off x="15776068" y="7602339"/>
            <a:ext cx="2540001" cy="2540001"/>
          </a:xfrm>
          <a:prstGeom prst="rect">
            <a:avLst/>
          </a:prstGeom>
          <a:solidFill>
            <a:srgbClr val="0650D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769" name="制品库"/>
          <p:cNvSpPr txBox="1"/>
          <p:nvPr/>
        </p:nvSpPr>
        <p:spPr>
          <a:xfrm>
            <a:off x="6489099" y="10494764"/>
            <a:ext cx="1689793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制品库</a:t>
            </a:r>
          </a:p>
        </p:txBody>
      </p:sp>
      <p:sp>
        <p:nvSpPr>
          <p:cNvPr id="770" name="持续部署"/>
          <p:cNvSpPr txBox="1"/>
          <p:nvPr/>
        </p:nvSpPr>
        <p:spPr>
          <a:xfrm>
            <a:off x="9723823" y="10494764"/>
            <a:ext cx="1689793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持续部署</a:t>
            </a:r>
          </a:p>
        </p:txBody>
      </p:sp>
      <p:sp>
        <p:nvSpPr>
          <p:cNvPr id="771" name="API 文档"/>
          <p:cNvSpPr txBox="1"/>
          <p:nvPr/>
        </p:nvSpPr>
        <p:spPr>
          <a:xfrm>
            <a:off x="12958548" y="10494764"/>
            <a:ext cx="1689793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API 文档</a:t>
            </a:r>
          </a:p>
        </p:txBody>
      </p:sp>
      <p:sp>
        <p:nvSpPr>
          <p:cNvPr id="772" name="Cloud Studio"/>
          <p:cNvSpPr txBox="1"/>
          <p:nvPr/>
        </p:nvSpPr>
        <p:spPr>
          <a:xfrm>
            <a:off x="15772103" y="10494764"/>
            <a:ext cx="2540001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Cloud Studio</a:t>
            </a:r>
          </a:p>
        </p:txBody>
      </p:sp>
      <p:sp>
        <p:nvSpPr>
          <p:cNvPr id="773" name="正方形"/>
          <p:cNvSpPr/>
          <p:nvPr/>
        </p:nvSpPr>
        <p:spPr>
          <a:xfrm>
            <a:off x="6063995" y="7602339"/>
            <a:ext cx="2540001" cy="2540001"/>
          </a:xfrm>
          <a:prstGeom prst="rect">
            <a:avLst/>
          </a:prstGeom>
          <a:solidFill>
            <a:srgbClr val="0650D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pic>
        <p:nvPicPr>
          <p:cNvPr id="774" name="Agile.png" descr="Ag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995" y="3708899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API.png" descr="AP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379" y="7983339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Artifacts.png" descr="Artifac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95" y="7983339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CD.png" descr="C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720" y="7983339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CI.png" descr="C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3103" y="3737669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Code.png" descr="Cod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8379" y="3737669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0" name="CS.png" descr="C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3103" y="7983339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Test.png" descr="Tes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9720" y="3737669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8" name="页面主标题 60 点">
            <a:extLst>
              <a:ext uri="{FF2B5EF4-FFF2-40B4-BE49-F238E27FC236}">
                <a16:creationId xmlns:a16="http://schemas.microsoft.com/office/drawing/2014/main" id="{59CF02C6-F693-BC4A-A38E-CFA38B061751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项目协同"/>
          <p:cNvSpPr txBox="1"/>
          <p:nvPr/>
        </p:nvSpPr>
        <p:spPr>
          <a:xfrm>
            <a:off x="3213100" y="6344920"/>
            <a:ext cx="30480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项目协同</a:t>
            </a:r>
            <a:endParaRPr dirty="0"/>
          </a:p>
        </p:txBody>
      </p:sp>
      <p:sp>
        <p:nvSpPr>
          <p:cNvPr id="787" name="此处为正文，字体苹方，字号 24 点，字重常规体，行距 1.3 倍，色值 #202D40。"/>
          <p:cNvSpPr txBox="1"/>
          <p:nvPr/>
        </p:nvSpPr>
        <p:spPr>
          <a:xfrm>
            <a:off x="2033934" y="7452994"/>
            <a:ext cx="5406332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pic>
        <p:nvPicPr>
          <p:cNvPr id="788" name="Agile.png" descr="Ag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4465320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Test.png" descr="Te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0" y="4465320"/>
            <a:ext cx="1778000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测试管理"/>
          <p:cNvSpPr txBox="1"/>
          <p:nvPr/>
        </p:nvSpPr>
        <p:spPr>
          <a:xfrm>
            <a:off x="10668000" y="6344920"/>
            <a:ext cx="30480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测试管理</a:t>
            </a:r>
            <a:endParaRPr dirty="0"/>
          </a:p>
        </p:txBody>
      </p:sp>
      <p:sp>
        <p:nvSpPr>
          <p:cNvPr id="791" name="此处为正文，字体苹方，字号 24 点，字重常规体，行距 1.3 倍，色值 #202D40。"/>
          <p:cNvSpPr txBox="1"/>
          <p:nvPr/>
        </p:nvSpPr>
        <p:spPr>
          <a:xfrm>
            <a:off x="9488824" y="7452994"/>
            <a:ext cx="5412095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792" name="代码托管"/>
          <p:cNvSpPr txBox="1"/>
          <p:nvPr/>
        </p:nvSpPr>
        <p:spPr>
          <a:xfrm>
            <a:off x="18122900" y="6344920"/>
            <a:ext cx="30480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代码托管</a:t>
            </a:r>
            <a:endParaRPr dirty="0"/>
          </a:p>
        </p:txBody>
      </p:sp>
      <p:sp>
        <p:nvSpPr>
          <p:cNvPr id="793" name="此处为正文，字体苹方，字号 24 点，字重常规体，行距 1.3 倍，色值 #202D40。"/>
          <p:cNvSpPr txBox="1"/>
          <p:nvPr/>
        </p:nvSpPr>
        <p:spPr>
          <a:xfrm>
            <a:off x="17091073" y="7452994"/>
            <a:ext cx="5412095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pic>
        <p:nvPicPr>
          <p:cNvPr id="794" name="Code.png" descr="C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900" y="4465320"/>
            <a:ext cx="1778000" cy="1778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7" name="成组"/>
          <p:cNvGrpSpPr/>
          <p:nvPr/>
        </p:nvGrpSpPr>
        <p:grpSpPr>
          <a:xfrm>
            <a:off x="8445500" y="5040629"/>
            <a:ext cx="7460654" cy="4064001"/>
            <a:chOff x="0" y="0"/>
            <a:chExt cx="7460653" cy="4064000"/>
          </a:xfrm>
        </p:grpSpPr>
        <p:sp>
          <p:nvSpPr>
            <p:cNvPr id="795" name="线条"/>
            <p:cNvSpPr/>
            <p:nvPr/>
          </p:nvSpPr>
          <p:spPr>
            <a:xfrm flipV="1">
              <a:off x="-1" y="0"/>
              <a:ext cx="2" cy="4064000"/>
            </a:xfrm>
            <a:prstGeom prst="line">
              <a:avLst/>
            </a:prstGeom>
            <a:noFill/>
            <a:ln w="25400" cap="flat">
              <a:solidFill>
                <a:srgbClr val="202D40">
                  <a:alpha val="2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796" name="线条"/>
            <p:cNvSpPr/>
            <p:nvPr/>
          </p:nvSpPr>
          <p:spPr>
            <a:xfrm flipV="1">
              <a:off x="7460653" y="0"/>
              <a:ext cx="1" cy="4064000"/>
            </a:xfrm>
            <a:prstGeom prst="line">
              <a:avLst/>
            </a:prstGeom>
            <a:noFill/>
            <a:ln w="25400" cap="flat">
              <a:solidFill>
                <a:srgbClr val="202D40">
                  <a:alpha val="2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798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16" name="页面主标题 60 点">
            <a:extLst>
              <a:ext uri="{FF2B5EF4-FFF2-40B4-BE49-F238E27FC236}">
                <a16:creationId xmlns:a16="http://schemas.microsoft.com/office/drawing/2014/main" id="{8DE72165-B850-7049-AA52-E8C6C04108CF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项目协同"/>
          <p:cNvSpPr txBox="1"/>
          <p:nvPr/>
        </p:nvSpPr>
        <p:spPr>
          <a:xfrm>
            <a:off x="2285999" y="6344921"/>
            <a:ext cx="3048002" cy="8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zh-CN" altLang="en-US" dirty="0"/>
              <a:t>持续集成</a:t>
            </a:r>
            <a:endParaRPr dirty="0"/>
          </a:p>
        </p:txBody>
      </p:sp>
      <p:sp>
        <p:nvSpPr>
          <p:cNvPr id="802" name="此处为正文，字体苹方，字号 24 点，字重常规体，行距1.3 倍，色值 #202D40。"/>
          <p:cNvSpPr txBox="1"/>
          <p:nvPr/>
        </p:nvSpPr>
        <p:spPr>
          <a:xfrm>
            <a:off x="1699666" y="7372786"/>
            <a:ext cx="4220669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lang="zh-CN" altLang="en-US" dirty="0"/>
              <a:t> </a:t>
            </a:r>
            <a:r>
              <a:rPr dirty="0"/>
              <a:t>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806" name="测试管理"/>
          <p:cNvSpPr txBox="1"/>
          <p:nvPr/>
        </p:nvSpPr>
        <p:spPr>
          <a:xfrm>
            <a:off x="7874000" y="6344921"/>
            <a:ext cx="3048000" cy="8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zh-CN" altLang="en-US" dirty="0"/>
              <a:t>制品库</a:t>
            </a:r>
            <a:endParaRPr dirty="0"/>
          </a:p>
        </p:txBody>
      </p:sp>
      <p:sp>
        <p:nvSpPr>
          <p:cNvPr id="807" name="此处为正文，字体苹方，字号 24 点，字重常规体，行距1.3 倍，色值 #202D40。"/>
          <p:cNvSpPr txBox="1"/>
          <p:nvPr/>
        </p:nvSpPr>
        <p:spPr>
          <a:xfrm>
            <a:off x="7289800" y="7372786"/>
            <a:ext cx="4216400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lang="zh-CN" altLang="en-US" dirty="0"/>
              <a:t> </a:t>
            </a:r>
            <a:r>
              <a:rPr dirty="0"/>
              <a:t>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809" name="代码托管"/>
          <p:cNvSpPr txBox="1"/>
          <p:nvPr/>
        </p:nvSpPr>
        <p:spPr>
          <a:xfrm>
            <a:off x="13462000" y="6344921"/>
            <a:ext cx="3048000" cy="8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zh-CN" altLang="en-US" dirty="0"/>
              <a:t>持续部署</a:t>
            </a:r>
            <a:endParaRPr dirty="0"/>
          </a:p>
        </p:txBody>
      </p:sp>
      <p:sp>
        <p:nvSpPr>
          <p:cNvPr id="810" name="此处为正文，字体苹方，字号 24 点，字重常规体，行距1.3 倍，色值 #202D40。"/>
          <p:cNvSpPr txBox="1"/>
          <p:nvPr/>
        </p:nvSpPr>
        <p:spPr>
          <a:xfrm>
            <a:off x="12877800" y="7372786"/>
            <a:ext cx="4216400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lang="zh-CN" altLang="en-US" dirty="0"/>
              <a:t> </a:t>
            </a:r>
            <a:r>
              <a:rPr dirty="0"/>
              <a:t>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813" name="持续集成"/>
          <p:cNvSpPr txBox="1"/>
          <p:nvPr/>
        </p:nvSpPr>
        <p:spPr>
          <a:xfrm>
            <a:off x="19050000" y="6344921"/>
            <a:ext cx="3048000" cy="8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650D4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API</a:t>
            </a:r>
            <a:r>
              <a:rPr lang="zh-CN" altLang="en-US" dirty="0"/>
              <a:t> 文档</a:t>
            </a:r>
            <a:endParaRPr dirty="0"/>
          </a:p>
        </p:txBody>
      </p:sp>
      <p:sp>
        <p:nvSpPr>
          <p:cNvPr id="814" name="此处为正文，字体苹方，字号 24 点，字重常规体，行距1.3 倍，色值 #202D40。"/>
          <p:cNvSpPr txBox="1"/>
          <p:nvPr/>
        </p:nvSpPr>
        <p:spPr>
          <a:xfrm>
            <a:off x="18465800" y="7372786"/>
            <a:ext cx="4216400" cy="1757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lang="zh-CN" altLang="en-US" dirty="0"/>
              <a:t> </a:t>
            </a:r>
            <a:r>
              <a:rPr dirty="0"/>
              <a:t>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pic>
        <p:nvPicPr>
          <p:cNvPr id="815" name="CI.png" descr="C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4465320"/>
            <a:ext cx="1778000" cy="17780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17" name="线条"/>
          <p:cNvSpPr/>
          <p:nvPr/>
        </p:nvSpPr>
        <p:spPr>
          <a:xfrm flipV="1">
            <a:off x="6591300" y="5040629"/>
            <a:ext cx="0" cy="4064001"/>
          </a:xfrm>
          <a:prstGeom prst="line">
            <a:avLst/>
          </a:prstGeom>
          <a:ln w="25400">
            <a:solidFill>
              <a:srgbClr val="202D40">
                <a:alpha val="2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18" name="线条"/>
          <p:cNvSpPr/>
          <p:nvPr/>
        </p:nvSpPr>
        <p:spPr>
          <a:xfrm flipV="1">
            <a:off x="12192000" y="5040629"/>
            <a:ext cx="0" cy="4064001"/>
          </a:xfrm>
          <a:prstGeom prst="line">
            <a:avLst/>
          </a:prstGeom>
          <a:ln w="25400">
            <a:solidFill>
              <a:srgbClr val="202D40">
                <a:alpha val="2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19" name="线条"/>
          <p:cNvSpPr/>
          <p:nvPr/>
        </p:nvSpPr>
        <p:spPr>
          <a:xfrm flipV="1">
            <a:off x="17780000" y="5040629"/>
            <a:ext cx="0" cy="4064001"/>
          </a:xfrm>
          <a:prstGeom prst="line">
            <a:avLst/>
          </a:prstGeom>
          <a:ln w="25400">
            <a:solidFill>
              <a:srgbClr val="202D40">
                <a:alpha val="2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20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3" name="页面主标题 60 点">
            <a:extLst>
              <a:ext uri="{FF2B5EF4-FFF2-40B4-BE49-F238E27FC236}">
                <a16:creationId xmlns:a16="http://schemas.microsoft.com/office/drawing/2014/main" id="{6C6CFD6F-AC2C-D646-8ADC-3C7129DABE1C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  <p:pic>
        <p:nvPicPr>
          <p:cNvPr id="25" name="API.png" descr="API.png">
            <a:extLst>
              <a:ext uri="{FF2B5EF4-FFF2-40B4-BE49-F238E27FC236}">
                <a16:creationId xmlns:a16="http://schemas.microsoft.com/office/drawing/2014/main" id="{0B62B0F6-42B5-CC47-82F7-371BEF2C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0" y="4465320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Artifacts.png" descr="Artifacts.png">
            <a:extLst>
              <a:ext uri="{FF2B5EF4-FFF2-40B4-BE49-F238E27FC236}">
                <a16:creationId xmlns:a16="http://schemas.microsoft.com/office/drawing/2014/main" id="{9E0C91C2-59DF-8848-AD11-A024564B6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4465320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CD.png" descr="CD.png">
            <a:extLst>
              <a:ext uri="{FF2B5EF4-FFF2-40B4-BE49-F238E27FC236}">
                <a16:creationId xmlns:a16="http://schemas.microsoft.com/office/drawing/2014/main" id="{C6C27423-EB8C-0148-B26B-AA6D7D04A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0" y="4465320"/>
            <a:ext cx="1778001" cy="1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824" name="项目概览"/>
          <p:cNvSpPr txBox="1"/>
          <p:nvPr/>
        </p:nvSpPr>
        <p:spPr>
          <a:xfrm>
            <a:off x="4660553" y="5686425"/>
            <a:ext cx="1689793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项目概览</a:t>
            </a:r>
            <a:endParaRPr dirty="0"/>
          </a:p>
        </p:txBody>
      </p:sp>
      <p:sp>
        <p:nvSpPr>
          <p:cNvPr id="825" name="正方形"/>
          <p:cNvSpPr/>
          <p:nvPr/>
        </p:nvSpPr>
        <p:spPr>
          <a:xfrm>
            <a:off x="4489449" y="3403600"/>
            <a:ext cx="2032001" cy="2032000"/>
          </a:xfrm>
          <a:prstGeom prst="rect">
            <a:avLst/>
          </a:prstGeom>
          <a:solidFill>
            <a:srgbClr val="0650D5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26" name="正方形"/>
          <p:cNvSpPr/>
          <p:nvPr/>
        </p:nvSpPr>
        <p:spPr>
          <a:xfrm>
            <a:off x="7164069" y="3403600"/>
            <a:ext cx="2032001" cy="2032000"/>
          </a:xfrm>
          <a:prstGeom prst="rect">
            <a:avLst/>
          </a:prstGeom>
          <a:solidFill>
            <a:srgbClr val="0650D5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27" name="正方形"/>
          <p:cNvSpPr/>
          <p:nvPr/>
        </p:nvSpPr>
        <p:spPr>
          <a:xfrm>
            <a:off x="9838689" y="3403600"/>
            <a:ext cx="2032001" cy="2032000"/>
          </a:xfrm>
          <a:prstGeom prst="rect">
            <a:avLst/>
          </a:prstGeom>
          <a:solidFill>
            <a:srgbClr val="0650D5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28" name="正方形"/>
          <p:cNvSpPr/>
          <p:nvPr/>
        </p:nvSpPr>
        <p:spPr>
          <a:xfrm>
            <a:off x="12513310" y="3403600"/>
            <a:ext cx="2032001" cy="2032000"/>
          </a:xfrm>
          <a:prstGeom prst="rect">
            <a:avLst/>
          </a:prstGeom>
          <a:solidFill>
            <a:srgbClr val="0650D5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29" name="正方形"/>
          <p:cNvSpPr/>
          <p:nvPr/>
        </p:nvSpPr>
        <p:spPr>
          <a:xfrm>
            <a:off x="15187930" y="3403600"/>
            <a:ext cx="2032001" cy="2032000"/>
          </a:xfrm>
          <a:prstGeom prst="rect">
            <a:avLst/>
          </a:prstGeom>
          <a:solidFill>
            <a:srgbClr val="0650D5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30" name="正方形"/>
          <p:cNvSpPr/>
          <p:nvPr/>
        </p:nvSpPr>
        <p:spPr>
          <a:xfrm>
            <a:off x="17862550" y="3403600"/>
            <a:ext cx="2032000" cy="2032000"/>
          </a:xfrm>
          <a:prstGeom prst="rect">
            <a:avLst/>
          </a:prstGeom>
          <a:solidFill>
            <a:srgbClr val="0650D5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31" name="正方形"/>
          <p:cNvSpPr/>
          <p:nvPr/>
        </p:nvSpPr>
        <p:spPr>
          <a:xfrm>
            <a:off x="4489449" y="7310635"/>
            <a:ext cx="2032001" cy="2032001"/>
          </a:xfrm>
          <a:prstGeom prst="rect">
            <a:avLst/>
          </a:prstGeom>
          <a:solidFill>
            <a:srgbClr val="0650D5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32" name="正方形"/>
          <p:cNvSpPr/>
          <p:nvPr/>
        </p:nvSpPr>
        <p:spPr>
          <a:xfrm>
            <a:off x="7164069" y="7310635"/>
            <a:ext cx="2032001" cy="2032001"/>
          </a:xfrm>
          <a:prstGeom prst="rect">
            <a:avLst/>
          </a:prstGeom>
          <a:solidFill>
            <a:srgbClr val="0650D5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33" name="正方形"/>
          <p:cNvSpPr/>
          <p:nvPr/>
        </p:nvSpPr>
        <p:spPr>
          <a:xfrm>
            <a:off x="9838690" y="7310635"/>
            <a:ext cx="2032001" cy="2032001"/>
          </a:xfrm>
          <a:prstGeom prst="rect">
            <a:avLst/>
          </a:prstGeom>
          <a:solidFill>
            <a:srgbClr val="0650D5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34" name="正方形"/>
          <p:cNvSpPr/>
          <p:nvPr/>
        </p:nvSpPr>
        <p:spPr>
          <a:xfrm>
            <a:off x="12513310" y="7310635"/>
            <a:ext cx="2032001" cy="2032001"/>
          </a:xfrm>
          <a:prstGeom prst="rect">
            <a:avLst/>
          </a:prstGeom>
          <a:solidFill>
            <a:srgbClr val="0650D5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35" name="正方形"/>
          <p:cNvSpPr/>
          <p:nvPr/>
        </p:nvSpPr>
        <p:spPr>
          <a:xfrm>
            <a:off x="15187930" y="7310635"/>
            <a:ext cx="2032001" cy="2032001"/>
          </a:xfrm>
          <a:prstGeom prst="rect">
            <a:avLst/>
          </a:prstGeom>
          <a:solidFill>
            <a:srgbClr val="0650D5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836" name="项目协同"/>
          <p:cNvSpPr txBox="1"/>
          <p:nvPr/>
        </p:nvSpPr>
        <p:spPr>
          <a:xfrm>
            <a:off x="7335173" y="5686425"/>
            <a:ext cx="1689793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项目协同</a:t>
            </a:r>
            <a:endParaRPr dirty="0"/>
          </a:p>
        </p:txBody>
      </p:sp>
      <p:sp>
        <p:nvSpPr>
          <p:cNvPr id="837" name="代码仓库"/>
          <p:cNvSpPr txBox="1"/>
          <p:nvPr/>
        </p:nvSpPr>
        <p:spPr>
          <a:xfrm>
            <a:off x="10009793" y="5686425"/>
            <a:ext cx="1689793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代码仓库</a:t>
            </a:r>
            <a:endParaRPr dirty="0"/>
          </a:p>
        </p:txBody>
      </p:sp>
      <p:sp>
        <p:nvSpPr>
          <p:cNvPr id="838" name="代码规范"/>
          <p:cNvSpPr txBox="1"/>
          <p:nvPr/>
        </p:nvSpPr>
        <p:spPr>
          <a:xfrm>
            <a:off x="12684414" y="5686425"/>
            <a:ext cx="1689793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代码规范</a:t>
            </a:r>
            <a:endParaRPr dirty="0"/>
          </a:p>
        </p:txBody>
      </p:sp>
      <p:sp>
        <p:nvSpPr>
          <p:cNvPr id="839" name="代码扫描"/>
          <p:cNvSpPr txBox="1"/>
          <p:nvPr/>
        </p:nvSpPr>
        <p:spPr>
          <a:xfrm>
            <a:off x="15359034" y="5686425"/>
            <a:ext cx="1689793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代码扫描</a:t>
            </a:r>
            <a:endParaRPr dirty="0"/>
          </a:p>
        </p:txBody>
      </p:sp>
      <p:sp>
        <p:nvSpPr>
          <p:cNvPr id="840" name="持续集成"/>
          <p:cNvSpPr txBox="1"/>
          <p:nvPr/>
        </p:nvSpPr>
        <p:spPr>
          <a:xfrm>
            <a:off x="18033654" y="5686425"/>
            <a:ext cx="1689793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持续集成</a:t>
            </a:r>
            <a:endParaRPr dirty="0"/>
          </a:p>
        </p:txBody>
      </p:sp>
      <p:sp>
        <p:nvSpPr>
          <p:cNvPr id="841" name="测试管理"/>
          <p:cNvSpPr txBox="1"/>
          <p:nvPr/>
        </p:nvSpPr>
        <p:spPr>
          <a:xfrm>
            <a:off x="4660553" y="9598025"/>
            <a:ext cx="1689793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测试管理</a:t>
            </a:r>
          </a:p>
        </p:txBody>
      </p:sp>
      <p:sp>
        <p:nvSpPr>
          <p:cNvPr id="842" name="文档管理"/>
          <p:cNvSpPr txBox="1"/>
          <p:nvPr/>
        </p:nvSpPr>
        <p:spPr>
          <a:xfrm>
            <a:off x="7335173" y="9598025"/>
            <a:ext cx="1689793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文档管理</a:t>
            </a:r>
          </a:p>
        </p:txBody>
      </p:sp>
      <p:sp>
        <p:nvSpPr>
          <p:cNvPr id="843" name="持续部署"/>
          <p:cNvSpPr txBox="1"/>
          <p:nvPr/>
        </p:nvSpPr>
        <p:spPr>
          <a:xfrm>
            <a:off x="10009793" y="9598025"/>
            <a:ext cx="1689793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t>持续部署</a:t>
            </a:r>
          </a:p>
        </p:txBody>
      </p:sp>
      <p:sp>
        <p:nvSpPr>
          <p:cNvPr id="844" name="自动化测试"/>
          <p:cNvSpPr txBox="1"/>
          <p:nvPr/>
        </p:nvSpPr>
        <p:spPr>
          <a:xfrm>
            <a:off x="12461319" y="9598025"/>
            <a:ext cx="2135983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自动化测试</a:t>
            </a:r>
            <a:endParaRPr dirty="0"/>
          </a:p>
        </p:txBody>
      </p:sp>
      <p:sp>
        <p:nvSpPr>
          <p:cNvPr id="845" name="制品库"/>
          <p:cNvSpPr txBox="1"/>
          <p:nvPr/>
        </p:nvSpPr>
        <p:spPr>
          <a:xfrm>
            <a:off x="15359034" y="9598025"/>
            <a:ext cx="1689793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制品库</a:t>
            </a:r>
            <a:endParaRPr dirty="0"/>
          </a:p>
        </p:txBody>
      </p:sp>
      <p:pic>
        <p:nvPicPr>
          <p:cNvPr id="846" name="Agile.png" descr="Ag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069" y="4038600"/>
            <a:ext cx="762001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Artifacts.png" descr="Artifac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930" y="7945635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Automated Test.png" descr="Automated Te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8310" y="7945635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CD.png" descr="C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3690" y="7945635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CI.png" descr="C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7550" y="4038600"/>
            <a:ext cx="7620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Code Repo.png" descr="Code Rep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0989" y="4025900"/>
            <a:ext cx="787401" cy="78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Code Scan.png" descr="Code Sc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2930" y="4038600"/>
            <a:ext cx="762001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Document.png" descr="Docume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9069" y="7945635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Summary.png" descr="Summar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4449" y="4038600"/>
            <a:ext cx="762001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5" name="TCMS.png" descr="TCM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48310" y="4038600"/>
            <a:ext cx="762001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6" name="Testing.png" descr="Testin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4450" y="7945635"/>
            <a:ext cx="7620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页面主标题 60 点">
            <a:extLst>
              <a:ext uri="{FF2B5EF4-FFF2-40B4-BE49-F238E27FC236}">
                <a16:creationId xmlns:a16="http://schemas.microsoft.com/office/drawing/2014/main" id="{EF61D053-30CA-DA44-8638-40E0826512DA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860" name="项目概览"/>
          <p:cNvSpPr txBox="1"/>
          <p:nvPr/>
        </p:nvSpPr>
        <p:spPr>
          <a:xfrm>
            <a:off x="4660552" y="5740645"/>
            <a:ext cx="168979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>
                <a:solidFill>
                  <a:srgbClr val="0650D5"/>
                </a:solidFill>
              </a:rPr>
              <a:t>项目概览</a:t>
            </a:r>
            <a:endParaRPr dirty="0">
              <a:solidFill>
                <a:srgbClr val="0650D5"/>
              </a:solidFill>
            </a:endParaRPr>
          </a:p>
        </p:txBody>
      </p:sp>
      <p:grpSp>
        <p:nvGrpSpPr>
          <p:cNvPr id="863" name="成组"/>
          <p:cNvGrpSpPr/>
          <p:nvPr/>
        </p:nvGrpSpPr>
        <p:grpSpPr>
          <a:xfrm>
            <a:off x="4489449" y="3403600"/>
            <a:ext cx="2032000" cy="2032000"/>
            <a:chOff x="0" y="0"/>
            <a:chExt cx="2032000" cy="2032000"/>
          </a:xfrm>
        </p:grpSpPr>
        <p:sp>
          <p:nvSpPr>
            <p:cNvPr id="861" name="正方形"/>
            <p:cNvSpPr/>
            <p:nvPr/>
          </p:nvSpPr>
          <p:spPr>
            <a:xfrm>
              <a:off x="0" y="0"/>
              <a:ext cx="2032000" cy="2032000"/>
            </a:xfrm>
            <a:prstGeom prst="rect">
              <a:avLst/>
            </a:prstGeom>
            <a:solidFill>
              <a:srgbClr val="0650D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pic>
          <p:nvPicPr>
            <p:cNvPr id="862" name="Summary.png" descr="Summary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00" y="63500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66" name="成组"/>
          <p:cNvGrpSpPr/>
          <p:nvPr/>
        </p:nvGrpSpPr>
        <p:grpSpPr>
          <a:xfrm>
            <a:off x="7164069" y="3403600"/>
            <a:ext cx="2032001" cy="2032000"/>
            <a:chOff x="0" y="0"/>
            <a:chExt cx="2032000" cy="2032000"/>
          </a:xfrm>
        </p:grpSpPr>
        <p:pic>
          <p:nvPicPr>
            <p:cNvPr id="864" name="Agile.png" descr="Agil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" y="63500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5" name="正方形"/>
            <p:cNvSpPr/>
            <p:nvPr/>
          </p:nvSpPr>
          <p:spPr>
            <a:xfrm>
              <a:off x="0" y="0"/>
              <a:ext cx="2032000" cy="2032000"/>
            </a:xfrm>
            <a:prstGeom prst="rect">
              <a:avLst/>
            </a:prstGeom>
            <a:solidFill>
              <a:srgbClr val="0650D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pSp>
        <p:nvGrpSpPr>
          <p:cNvPr id="869" name="成组"/>
          <p:cNvGrpSpPr/>
          <p:nvPr/>
        </p:nvGrpSpPr>
        <p:grpSpPr>
          <a:xfrm>
            <a:off x="9838688" y="3403600"/>
            <a:ext cx="2032001" cy="2032000"/>
            <a:chOff x="0" y="0"/>
            <a:chExt cx="2032000" cy="2032000"/>
          </a:xfrm>
        </p:grpSpPr>
        <p:sp>
          <p:nvSpPr>
            <p:cNvPr id="867" name="正方形"/>
            <p:cNvSpPr/>
            <p:nvPr/>
          </p:nvSpPr>
          <p:spPr>
            <a:xfrm>
              <a:off x="0" y="0"/>
              <a:ext cx="2032000" cy="2032000"/>
            </a:xfrm>
            <a:prstGeom prst="rect">
              <a:avLst/>
            </a:prstGeom>
            <a:solidFill>
              <a:srgbClr val="0650D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pic>
          <p:nvPicPr>
            <p:cNvPr id="868" name="Code Repo.png" descr="Code Rep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300" y="622300"/>
              <a:ext cx="787400" cy="787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72" name="成组"/>
          <p:cNvGrpSpPr/>
          <p:nvPr/>
        </p:nvGrpSpPr>
        <p:grpSpPr>
          <a:xfrm>
            <a:off x="12513310" y="3403600"/>
            <a:ext cx="2032001" cy="2032000"/>
            <a:chOff x="0" y="0"/>
            <a:chExt cx="2032000" cy="2032000"/>
          </a:xfrm>
        </p:grpSpPr>
        <p:pic>
          <p:nvPicPr>
            <p:cNvPr id="870" name="TCMS.png" descr="TCM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400" y="660400"/>
              <a:ext cx="711200" cy="71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1" name="正方形"/>
            <p:cNvSpPr/>
            <p:nvPr/>
          </p:nvSpPr>
          <p:spPr>
            <a:xfrm>
              <a:off x="0" y="0"/>
              <a:ext cx="2032000" cy="2032000"/>
            </a:xfrm>
            <a:prstGeom prst="rect">
              <a:avLst/>
            </a:prstGeom>
            <a:solidFill>
              <a:srgbClr val="0650D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pSp>
        <p:nvGrpSpPr>
          <p:cNvPr id="875" name="成组"/>
          <p:cNvGrpSpPr/>
          <p:nvPr/>
        </p:nvGrpSpPr>
        <p:grpSpPr>
          <a:xfrm>
            <a:off x="15187930" y="3403600"/>
            <a:ext cx="2032001" cy="2032000"/>
            <a:chOff x="0" y="0"/>
            <a:chExt cx="2032000" cy="2032000"/>
          </a:xfrm>
        </p:grpSpPr>
        <p:pic>
          <p:nvPicPr>
            <p:cNvPr id="873" name="Code Scan.png" descr="Code Sca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000" y="63500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4" name="正方形"/>
            <p:cNvSpPr/>
            <p:nvPr/>
          </p:nvSpPr>
          <p:spPr>
            <a:xfrm>
              <a:off x="0" y="0"/>
              <a:ext cx="2032000" cy="2032000"/>
            </a:xfrm>
            <a:prstGeom prst="rect">
              <a:avLst/>
            </a:prstGeom>
            <a:solidFill>
              <a:srgbClr val="0650D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pSp>
        <p:nvGrpSpPr>
          <p:cNvPr id="878" name="成组"/>
          <p:cNvGrpSpPr/>
          <p:nvPr/>
        </p:nvGrpSpPr>
        <p:grpSpPr>
          <a:xfrm>
            <a:off x="17862550" y="3403600"/>
            <a:ext cx="2032000" cy="2032000"/>
            <a:chOff x="0" y="0"/>
            <a:chExt cx="2032000" cy="2032000"/>
          </a:xfrm>
        </p:grpSpPr>
        <p:pic>
          <p:nvPicPr>
            <p:cNvPr id="876" name="CI.png" descr="CI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000" y="63500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7" name="正方形"/>
            <p:cNvSpPr/>
            <p:nvPr/>
          </p:nvSpPr>
          <p:spPr>
            <a:xfrm>
              <a:off x="0" y="0"/>
              <a:ext cx="2032000" cy="2032000"/>
            </a:xfrm>
            <a:prstGeom prst="rect">
              <a:avLst/>
            </a:prstGeom>
            <a:solidFill>
              <a:srgbClr val="0650D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pSp>
        <p:nvGrpSpPr>
          <p:cNvPr id="881" name="成组"/>
          <p:cNvGrpSpPr/>
          <p:nvPr/>
        </p:nvGrpSpPr>
        <p:grpSpPr>
          <a:xfrm>
            <a:off x="4489449" y="7310635"/>
            <a:ext cx="2032000" cy="2032001"/>
            <a:chOff x="0" y="0"/>
            <a:chExt cx="2032000" cy="2032000"/>
          </a:xfrm>
        </p:grpSpPr>
        <p:pic>
          <p:nvPicPr>
            <p:cNvPr id="879" name="Testing.png" descr="Testing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5000" y="63500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0" name="正方形"/>
            <p:cNvSpPr/>
            <p:nvPr/>
          </p:nvSpPr>
          <p:spPr>
            <a:xfrm>
              <a:off x="0" y="0"/>
              <a:ext cx="2032000" cy="2032000"/>
            </a:xfrm>
            <a:prstGeom prst="rect">
              <a:avLst/>
            </a:prstGeom>
            <a:solidFill>
              <a:srgbClr val="0650D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pSp>
        <p:nvGrpSpPr>
          <p:cNvPr id="884" name="成组"/>
          <p:cNvGrpSpPr/>
          <p:nvPr/>
        </p:nvGrpSpPr>
        <p:grpSpPr>
          <a:xfrm>
            <a:off x="7164069" y="7310635"/>
            <a:ext cx="2032001" cy="2032001"/>
            <a:chOff x="0" y="0"/>
            <a:chExt cx="2032000" cy="2032000"/>
          </a:xfrm>
        </p:grpSpPr>
        <p:pic>
          <p:nvPicPr>
            <p:cNvPr id="882" name="Document.png" descr="Document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000" y="63500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3" name="正方形"/>
            <p:cNvSpPr/>
            <p:nvPr/>
          </p:nvSpPr>
          <p:spPr>
            <a:xfrm>
              <a:off x="0" y="0"/>
              <a:ext cx="2032000" cy="2032000"/>
            </a:xfrm>
            <a:prstGeom prst="rect">
              <a:avLst/>
            </a:prstGeom>
            <a:solidFill>
              <a:srgbClr val="0650D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pSp>
        <p:nvGrpSpPr>
          <p:cNvPr id="887" name="成组"/>
          <p:cNvGrpSpPr/>
          <p:nvPr/>
        </p:nvGrpSpPr>
        <p:grpSpPr>
          <a:xfrm>
            <a:off x="9838689" y="7310635"/>
            <a:ext cx="2032001" cy="2032001"/>
            <a:chOff x="0" y="0"/>
            <a:chExt cx="2032000" cy="2032000"/>
          </a:xfrm>
        </p:grpSpPr>
        <p:pic>
          <p:nvPicPr>
            <p:cNvPr id="885" name="CD.png" descr="C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5000" y="63500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6" name="正方形"/>
            <p:cNvSpPr/>
            <p:nvPr/>
          </p:nvSpPr>
          <p:spPr>
            <a:xfrm>
              <a:off x="0" y="0"/>
              <a:ext cx="2032000" cy="2032000"/>
            </a:xfrm>
            <a:prstGeom prst="rect">
              <a:avLst/>
            </a:prstGeom>
            <a:solidFill>
              <a:srgbClr val="0650D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pSp>
        <p:nvGrpSpPr>
          <p:cNvPr id="890" name="成组"/>
          <p:cNvGrpSpPr/>
          <p:nvPr/>
        </p:nvGrpSpPr>
        <p:grpSpPr>
          <a:xfrm>
            <a:off x="12513310" y="7310635"/>
            <a:ext cx="2032001" cy="2032001"/>
            <a:chOff x="0" y="0"/>
            <a:chExt cx="2032000" cy="2032000"/>
          </a:xfrm>
        </p:grpSpPr>
        <p:pic>
          <p:nvPicPr>
            <p:cNvPr id="888" name="Automated Test.png" descr="Automated Test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000" y="63500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9" name="正方形"/>
            <p:cNvSpPr/>
            <p:nvPr/>
          </p:nvSpPr>
          <p:spPr>
            <a:xfrm>
              <a:off x="0" y="0"/>
              <a:ext cx="2032000" cy="2032000"/>
            </a:xfrm>
            <a:prstGeom prst="rect">
              <a:avLst/>
            </a:prstGeom>
            <a:solidFill>
              <a:srgbClr val="0650D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pSp>
        <p:nvGrpSpPr>
          <p:cNvPr id="893" name="成组"/>
          <p:cNvGrpSpPr/>
          <p:nvPr/>
        </p:nvGrpSpPr>
        <p:grpSpPr>
          <a:xfrm>
            <a:off x="15187930" y="7310635"/>
            <a:ext cx="2032001" cy="2032001"/>
            <a:chOff x="0" y="0"/>
            <a:chExt cx="2032000" cy="2032000"/>
          </a:xfrm>
        </p:grpSpPr>
        <p:pic>
          <p:nvPicPr>
            <p:cNvPr id="891" name="Artifacts.png" descr="Artifacts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5000" y="63500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2" name="正方形"/>
            <p:cNvSpPr/>
            <p:nvPr/>
          </p:nvSpPr>
          <p:spPr>
            <a:xfrm>
              <a:off x="0" y="0"/>
              <a:ext cx="2032000" cy="2032000"/>
            </a:xfrm>
            <a:prstGeom prst="rect">
              <a:avLst/>
            </a:prstGeom>
            <a:solidFill>
              <a:srgbClr val="0650D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894" name="项目协同"/>
          <p:cNvSpPr txBox="1"/>
          <p:nvPr/>
        </p:nvSpPr>
        <p:spPr>
          <a:xfrm>
            <a:off x="7335173" y="5740645"/>
            <a:ext cx="168979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>
                <a:solidFill>
                  <a:srgbClr val="0650D5"/>
                </a:solidFill>
              </a:rPr>
              <a:t>项目协同</a:t>
            </a:r>
            <a:endParaRPr dirty="0">
              <a:solidFill>
                <a:srgbClr val="0650D5"/>
              </a:solidFill>
            </a:endParaRPr>
          </a:p>
        </p:txBody>
      </p:sp>
      <p:sp>
        <p:nvSpPr>
          <p:cNvPr id="895" name="代码仓库"/>
          <p:cNvSpPr txBox="1"/>
          <p:nvPr/>
        </p:nvSpPr>
        <p:spPr>
          <a:xfrm>
            <a:off x="10009793" y="5740645"/>
            <a:ext cx="168979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>
                <a:solidFill>
                  <a:srgbClr val="0650D5"/>
                </a:solidFill>
              </a:rPr>
              <a:t>代码仓库</a:t>
            </a:r>
            <a:endParaRPr dirty="0">
              <a:solidFill>
                <a:srgbClr val="0650D5"/>
              </a:solidFill>
            </a:endParaRPr>
          </a:p>
        </p:txBody>
      </p:sp>
      <p:sp>
        <p:nvSpPr>
          <p:cNvPr id="896" name="代码规范"/>
          <p:cNvSpPr txBox="1"/>
          <p:nvPr/>
        </p:nvSpPr>
        <p:spPr>
          <a:xfrm>
            <a:off x="12684414" y="5740645"/>
            <a:ext cx="168979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>
                <a:solidFill>
                  <a:srgbClr val="0650D5"/>
                </a:solidFill>
              </a:rPr>
              <a:t>代码规范</a:t>
            </a:r>
          </a:p>
        </p:txBody>
      </p:sp>
      <p:sp>
        <p:nvSpPr>
          <p:cNvPr id="897" name="代码扫描"/>
          <p:cNvSpPr txBox="1"/>
          <p:nvPr/>
        </p:nvSpPr>
        <p:spPr>
          <a:xfrm>
            <a:off x="15359034" y="5740645"/>
            <a:ext cx="168979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>
                <a:solidFill>
                  <a:srgbClr val="0650D5"/>
                </a:solidFill>
              </a:rPr>
              <a:t>代码扫描</a:t>
            </a:r>
          </a:p>
        </p:txBody>
      </p:sp>
      <p:sp>
        <p:nvSpPr>
          <p:cNvPr id="898" name="持续集成"/>
          <p:cNvSpPr txBox="1"/>
          <p:nvPr/>
        </p:nvSpPr>
        <p:spPr>
          <a:xfrm>
            <a:off x="18033654" y="5740645"/>
            <a:ext cx="168979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>
                <a:solidFill>
                  <a:srgbClr val="0650D5"/>
                </a:solidFill>
              </a:rPr>
              <a:t>持续集成</a:t>
            </a:r>
          </a:p>
        </p:txBody>
      </p:sp>
      <p:sp>
        <p:nvSpPr>
          <p:cNvPr id="899" name="测试管理"/>
          <p:cNvSpPr txBox="1"/>
          <p:nvPr/>
        </p:nvSpPr>
        <p:spPr>
          <a:xfrm>
            <a:off x="4660552" y="9652245"/>
            <a:ext cx="168979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>
                <a:solidFill>
                  <a:srgbClr val="0650D5"/>
                </a:solidFill>
              </a:rPr>
              <a:t>测试管理</a:t>
            </a:r>
          </a:p>
        </p:txBody>
      </p:sp>
      <p:sp>
        <p:nvSpPr>
          <p:cNvPr id="900" name="文档管理"/>
          <p:cNvSpPr txBox="1"/>
          <p:nvPr/>
        </p:nvSpPr>
        <p:spPr>
          <a:xfrm>
            <a:off x="7335173" y="9652245"/>
            <a:ext cx="168979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>
                <a:solidFill>
                  <a:srgbClr val="0650D5"/>
                </a:solidFill>
              </a:rPr>
              <a:t>文档管理</a:t>
            </a:r>
          </a:p>
        </p:txBody>
      </p:sp>
      <p:sp>
        <p:nvSpPr>
          <p:cNvPr id="901" name="持续部署"/>
          <p:cNvSpPr txBox="1"/>
          <p:nvPr/>
        </p:nvSpPr>
        <p:spPr>
          <a:xfrm>
            <a:off x="10009793" y="9652245"/>
            <a:ext cx="168979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>
                <a:solidFill>
                  <a:srgbClr val="0650D5"/>
                </a:solidFill>
              </a:rPr>
              <a:t>持续部署</a:t>
            </a:r>
          </a:p>
        </p:txBody>
      </p:sp>
      <p:sp>
        <p:nvSpPr>
          <p:cNvPr id="902" name="自动化测试"/>
          <p:cNvSpPr txBox="1"/>
          <p:nvPr/>
        </p:nvSpPr>
        <p:spPr>
          <a:xfrm>
            <a:off x="12461319" y="9652245"/>
            <a:ext cx="213598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>
                <a:solidFill>
                  <a:srgbClr val="0650D5"/>
                </a:solidFill>
              </a:rPr>
              <a:t>自动化测试</a:t>
            </a:r>
          </a:p>
        </p:txBody>
      </p:sp>
      <p:sp>
        <p:nvSpPr>
          <p:cNvPr id="903" name="制品库"/>
          <p:cNvSpPr txBox="1"/>
          <p:nvPr/>
        </p:nvSpPr>
        <p:spPr>
          <a:xfrm>
            <a:off x="15359034" y="9652245"/>
            <a:ext cx="168979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defRPr sz="3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>
                <a:solidFill>
                  <a:srgbClr val="0650D5"/>
                </a:solidFill>
              </a:rPr>
              <a:t>制品库</a:t>
            </a:r>
          </a:p>
        </p:txBody>
      </p:sp>
      <p:sp>
        <p:nvSpPr>
          <p:cNvPr id="49" name="页面主标题 60 点">
            <a:extLst>
              <a:ext uri="{FF2B5EF4-FFF2-40B4-BE49-F238E27FC236}">
                <a16:creationId xmlns:a16="http://schemas.microsoft.com/office/drawing/2014/main" id="{81F3D23E-2F96-DD40-8109-0F5F02A3CBF8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CD.png" descr="C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8491933"/>
            <a:ext cx="660400" cy="6604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09" name="此处为正文，字体苹方，字号 24 点，字重常规体，行距 1.3 倍，色值 #202D40。"/>
          <p:cNvSpPr txBox="1"/>
          <p:nvPr/>
        </p:nvSpPr>
        <p:spPr>
          <a:xfrm>
            <a:off x="14884400" y="9277350"/>
            <a:ext cx="6096000" cy="1203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sp>
        <p:nvSpPr>
          <p:cNvPr id="912" name="此处为正文，字体苹方，字号 24 点，字重常规体，行距 1.3 倍，色值 #202D40。"/>
          <p:cNvSpPr txBox="1"/>
          <p:nvPr/>
        </p:nvSpPr>
        <p:spPr>
          <a:xfrm>
            <a:off x="14884400" y="4638041"/>
            <a:ext cx="6096000" cy="1203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pic>
        <p:nvPicPr>
          <p:cNvPr id="913" name="Agile.png" descr="Agi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3852623"/>
            <a:ext cx="660400" cy="6604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16" name="此处为正文，字体苹方，字号 24 点，字重常规体，行距 1.3 倍，色值 #202D40。"/>
          <p:cNvSpPr txBox="1"/>
          <p:nvPr/>
        </p:nvSpPr>
        <p:spPr>
          <a:xfrm>
            <a:off x="4572000" y="4638041"/>
            <a:ext cx="6096000" cy="1203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pic>
        <p:nvPicPr>
          <p:cNvPr id="917" name="Summary.png" descr="Summar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3852623"/>
            <a:ext cx="660400" cy="6604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20" name="此处为正文，字体苹方，字号 24 点，字重常规体，行距 1.3 倍，色值 #202D40。"/>
          <p:cNvSpPr txBox="1"/>
          <p:nvPr/>
        </p:nvSpPr>
        <p:spPr>
          <a:xfrm>
            <a:off x="4572000" y="9277350"/>
            <a:ext cx="6096000" cy="1203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t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pic>
        <p:nvPicPr>
          <p:cNvPr id="921" name="Code Repo.png" descr="Code Rep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600" y="8491933"/>
            <a:ext cx="711200" cy="7112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23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0" name="页面主标题 60 点">
            <a:extLst>
              <a:ext uri="{FF2B5EF4-FFF2-40B4-BE49-F238E27FC236}">
                <a16:creationId xmlns:a16="http://schemas.microsoft.com/office/drawing/2014/main" id="{156302A3-AAC9-1141-AB31-141B0FB03AEE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4B8D67-5B06-F64F-8811-BCA03AEBEC3E}"/>
              </a:ext>
            </a:extLst>
          </p:cNvPr>
          <p:cNvSpPr txBox="1"/>
          <p:nvPr/>
        </p:nvSpPr>
        <p:spPr>
          <a:xfrm>
            <a:off x="4572000" y="3729492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650D5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项目概览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3635430-6BAA-DE4A-AA23-4C70C63CBDA3}"/>
              </a:ext>
            </a:extLst>
          </p:cNvPr>
          <p:cNvSpPr txBox="1"/>
          <p:nvPr/>
        </p:nvSpPr>
        <p:spPr>
          <a:xfrm>
            <a:off x="14884402" y="3729492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650D5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项目协同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534A6EF-AEAB-5940-A4C7-AE8DCD2B4A76}"/>
              </a:ext>
            </a:extLst>
          </p:cNvPr>
          <p:cNvSpPr txBox="1"/>
          <p:nvPr/>
        </p:nvSpPr>
        <p:spPr>
          <a:xfrm>
            <a:off x="4572002" y="8368801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650D5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代码托管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1D8F510-AE2D-4C4E-907C-07062DA620C8}"/>
              </a:ext>
            </a:extLst>
          </p:cNvPr>
          <p:cNvSpPr txBox="1"/>
          <p:nvPr/>
        </p:nvSpPr>
        <p:spPr>
          <a:xfrm>
            <a:off x="14884401" y="8368801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650D5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持续部署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VCG211297307123.jpg" descr="VCG211297307123.jpg"/>
          <p:cNvPicPr>
            <a:picLocks noChangeAspect="1"/>
          </p:cNvPicPr>
          <p:nvPr/>
        </p:nvPicPr>
        <p:blipFill>
          <a:blip r:embed="rId2"/>
          <a:srcRect t="7846" r="21484" b="7846"/>
          <a:stretch>
            <a:fillRect/>
          </a:stretch>
        </p:blipFill>
        <p:spPr>
          <a:xfrm>
            <a:off x="5238750" y="0"/>
            <a:ext cx="19145152" cy="137160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B7854C-AAD9-7B4D-9892-4B41019338B7}"/>
              </a:ext>
            </a:extLst>
          </p:cNvPr>
          <p:cNvSpPr/>
          <p:nvPr/>
        </p:nvSpPr>
        <p:spPr>
          <a:xfrm>
            <a:off x="1200" y="0"/>
            <a:ext cx="24382800" cy="13716000"/>
          </a:xfrm>
          <a:prstGeom prst="rect">
            <a:avLst/>
          </a:prstGeom>
          <a:gradFill flip="none" rotWithShape="1">
            <a:gsLst>
              <a:gs pos="42000">
                <a:srgbClr val="0052CC">
                  <a:alpha val="70000"/>
                </a:srgbClr>
              </a:gs>
              <a:gs pos="70000">
                <a:srgbClr val="0052CC"/>
              </a:gs>
              <a:gs pos="0">
                <a:srgbClr val="0052CC">
                  <a:alpha val="0"/>
                </a:srgbClr>
              </a:gs>
              <a:gs pos="100000">
                <a:srgbClr val="0052CC"/>
              </a:gs>
            </a:gsLst>
            <a:lin ang="108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11" name="次处为页面副标题，字体腾讯体，字号 40 点，字重W7，行距 1.2 倍，色值 #FFFFFF"/>
          <p:cNvSpPr txBox="1"/>
          <p:nvPr/>
        </p:nvSpPr>
        <p:spPr>
          <a:xfrm>
            <a:off x="1778000" y="5471524"/>
            <a:ext cx="13211935" cy="188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20000"/>
              </a:lnSpc>
              <a:defRPr sz="4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次处为页面副标题，字体腾讯体，字号</a:t>
            </a:r>
            <a:r>
              <a:rPr dirty="0"/>
              <a:t> 40 点，字重W7，行距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#FFFFFF</a:t>
            </a:r>
          </a:p>
        </p:txBody>
      </p:sp>
      <p:sp>
        <p:nvSpPr>
          <p:cNvPr id="14" name="章节副标题 60 点（图文版式）">
            <a:extLst>
              <a:ext uri="{FF2B5EF4-FFF2-40B4-BE49-F238E27FC236}">
                <a16:creationId xmlns:a16="http://schemas.microsoft.com/office/drawing/2014/main" id="{D34D0B9A-AACD-FD48-BACC-E5D1B6358B22}"/>
              </a:ext>
            </a:extLst>
          </p:cNvPr>
          <p:cNvSpPr txBox="1"/>
          <p:nvPr/>
        </p:nvSpPr>
        <p:spPr>
          <a:xfrm>
            <a:off x="1780282" y="4229324"/>
            <a:ext cx="13347701" cy="106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r>
              <a:rPr lang="zh-CN" altLang="en-US" dirty="0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  <p:sp>
        <p:nvSpPr>
          <p:cNvPr id="16" name="08">
            <a:extLst>
              <a:ext uri="{FF2B5EF4-FFF2-40B4-BE49-F238E27FC236}">
                <a16:creationId xmlns:a16="http://schemas.microsoft.com/office/drawing/2014/main" id="{153FB632-FFC8-124B-AE08-E68C67BF1882}"/>
              </a:ext>
            </a:extLst>
          </p:cNvPr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dirty="0"/>
              <a:t>08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此处为正文，字体苹方，字号 24 点，字重常规体，行距 1.3 倍，色值 #202D40。"/>
          <p:cNvSpPr txBox="1"/>
          <p:nvPr/>
        </p:nvSpPr>
        <p:spPr>
          <a:xfrm>
            <a:off x="10172700" y="4638040"/>
            <a:ext cx="5080000" cy="1651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此处为正文，字体苹方，字号 24 点，字重常规体，行距 1.3 倍，色值 #202D40。</a:t>
            </a:r>
          </a:p>
        </p:txBody>
      </p:sp>
      <p:pic>
        <p:nvPicPr>
          <p:cNvPr id="928" name="Artifacts.png" descr="Artifa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0" y="3852624"/>
            <a:ext cx="660400" cy="660401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此处为正文，字体苹方，字号 24 点，字重常规体，行距 1.3 倍，色值 #202D40。"/>
          <p:cNvSpPr txBox="1"/>
          <p:nvPr/>
        </p:nvSpPr>
        <p:spPr>
          <a:xfrm>
            <a:off x="2692400" y="4638040"/>
            <a:ext cx="5080000" cy="1651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1.3 </a:t>
            </a:r>
            <a:r>
              <a:rPr dirty="0" err="1"/>
              <a:t>倍，色值</a:t>
            </a:r>
            <a:r>
              <a:rPr dirty="0"/>
              <a:t> #202D40。</a:t>
            </a:r>
          </a:p>
        </p:txBody>
      </p:sp>
      <p:pic>
        <p:nvPicPr>
          <p:cNvPr id="931" name="CI.png" descr="C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52624"/>
            <a:ext cx="660400" cy="660401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此处为正文，字体苹方，字号 24 点，字重常规体，行距 1.2 倍，色值 #202D40。"/>
          <p:cNvSpPr txBox="1"/>
          <p:nvPr/>
        </p:nvSpPr>
        <p:spPr>
          <a:xfrm>
            <a:off x="17653000" y="9277350"/>
            <a:ext cx="5080000" cy="165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此处为正文，字体苹方，字号 24 点，字重常规体，行距 1.2 倍，色值 #202D40。</a:t>
            </a:r>
          </a:p>
        </p:txBody>
      </p:sp>
      <p:pic>
        <p:nvPicPr>
          <p:cNvPr id="934" name="Document.png" descr="Docu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600" y="8491933"/>
            <a:ext cx="660400" cy="660401"/>
          </a:xfrm>
          <a:prstGeom prst="rect">
            <a:avLst/>
          </a:prstGeom>
          <a:ln w="12700">
            <a:miter lim="400000"/>
          </a:ln>
        </p:spPr>
      </p:pic>
      <p:sp>
        <p:nvSpPr>
          <p:cNvPr id="936" name="此处为正文，字体苹方，字号 24 点，字重常规体，行距 1.3 倍，色值 #202D40。"/>
          <p:cNvSpPr txBox="1"/>
          <p:nvPr/>
        </p:nvSpPr>
        <p:spPr>
          <a:xfrm>
            <a:off x="2692400" y="9277350"/>
            <a:ext cx="5080000" cy="165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此处为正文，字体苹方，字号 24 点，字重常规体，行距 1.3 倍，色值 #202D40。</a:t>
            </a:r>
          </a:p>
        </p:txBody>
      </p:sp>
      <p:pic>
        <p:nvPicPr>
          <p:cNvPr id="937" name="TCMS.png" descr="TCM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8491933"/>
            <a:ext cx="660400" cy="660401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此处为正文，字体苹方，字号 24 点，字重常规体，行距 1.3 倍，色值 #202D40。"/>
          <p:cNvSpPr txBox="1"/>
          <p:nvPr/>
        </p:nvSpPr>
        <p:spPr>
          <a:xfrm>
            <a:off x="17653000" y="4638040"/>
            <a:ext cx="5080000" cy="1651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此处为正文，字体苹方，字号 24 点，字重常规体，行距 1.3 倍，色值 #202D40。</a:t>
            </a:r>
          </a:p>
        </p:txBody>
      </p:sp>
      <p:pic>
        <p:nvPicPr>
          <p:cNvPr id="940" name="Testing.png" descr="Testin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3852624"/>
            <a:ext cx="660400" cy="6604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此处为正文，字体苹方，字号 24 点，字重常规体，行距 1.3 倍，色值 #202D40。"/>
          <p:cNvSpPr txBox="1"/>
          <p:nvPr/>
        </p:nvSpPr>
        <p:spPr>
          <a:xfrm>
            <a:off x="10172700" y="9277350"/>
            <a:ext cx="5080000" cy="1651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此处为正文，字体苹方，字号 24 点，字重常规体，行距 1.3 倍，色值 #202D40。</a:t>
            </a:r>
          </a:p>
        </p:txBody>
      </p:sp>
      <p:pic>
        <p:nvPicPr>
          <p:cNvPr id="943" name="Code Scan.png" descr="Code Sc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300" y="8491933"/>
            <a:ext cx="660400" cy="660401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2" name="页面主标题 60 点">
            <a:extLst>
              <a:ext uri="{FF2B5EF4-FFF2-40B4-BE49-F238E27FC236}">
                <a16:creationId xmlns:a16="http://schemas.microsoft.com/office/drawing/2014/main" id="{0F79347F-A449-814D-9F68-AB4A8A0CDB73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AF4ABFF-CAF1-4E4A-90DC-A63B09D0C877}"/>
              </a:ext>
            </a:extLst>
          </p:cNvPr>
          <p:cNvSpPr txBox="1"/>
          <p:nvPr/>
        </p:nvSpPr>
        <p:spPr>
          <a:xfrm>
            <a:off x="10172700" y="3729492"/>
            <a:ext cx="1683152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rgbClr val="0650D5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制品库</a:t>
            </a:r>
            <a:endParaRPr kumimoji="0" lang="zh-CN" altLang="en-US" sz="4000" u="none" strike="noStrike" cap="none" spc="0" normalizeH="0" baseline="0" dirty="0">
              <a:ln>
                <a:noFill/>
              </a:ln>
              <a:solidFill>
                <a:srgbClr val="0650D5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CAFAC0-1642-6A48-8568-52477FE8AF97}"/>
              </a:ext>
            </a:extLst>
          </p:cNvPr>
          <p:cNvSpPr txBox="1"/>
          <p:nvPr/>
        </p:nvSpPr>
        <p:spPr>
          <a:xfrm>
            <a:off x="2692400" y="3729492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rgbClr val="0650D5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持续集成</a:t>
            </a:r>
            <a:endParaRPr kumimoji="0" lang="zh-CN" altLang="en-US" sz="4000" u="none" strike="noStrike" cap="none" spc="0" normalizeH="0" baseline="0" dirty="0">
              <a:ln>
                <a:noFill/>
              </a:ln>
              <a:solidFill>
                <a:srgbClr val="0650D5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D6BDAFA-957E-DA4A-BE5C-BD737F687771}"/>
              </a:ext>
            </a:extLst>
          </p:cNvPr>
          <p:cNvSpPr txBox="1"/>
          <p:nvPr/>
        </p:nvSpPr>
        <p:spPr>
          <a:xfrm>
            <a:off x="17653000" y="3729492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rgbClr val="0650D5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测试管理</a:t>
            </a:r>
            <a:endParaRPr kumimoji="0" lang="zh-CN" altLang="en-US" sz="4000" u="none" strike="noStrike" cap="none" spc="0" normalizeH="0" baseline="0" dirty="0">
              <a:ln>
                <a:noFill/>
              </a:ln>
              <a:solidFill>
                <a:srgbClr val="0650D5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6A93F74-C01B-7449-8494-E3FACF371A89}"/>
              </a:ext>
            </a:extLst>
          </p:cNvPr>
          <p:cNvSpPr txBox="1"/>
          <p:nvPr/>
        </p:nvSpPr>
        <p:spPr>
          <a:xfrm>
            <a:off x="10172700" y="8368801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rgbClr val="0650D5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代码扫描</a:t>
            </a:r>
            <a:endParaRPr kumimoji="0" lang="zh-CN" altLang="en-US" sz="4000" u="none" strike="noStrike" cap="none" spc="0" normalizeH="0" baseline="0" dirty="0">
              <a:ln>
                <a:noFill/>
              </a:ln>
              <a:solidFill>
                <a:srgbClr val="0650D5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ABDD1C7-CD18-3641-9D08-4B713562E26F}"/>
              </a:ext>
            </a:extLst>
          </p:cNvPr>
          <p:cNvSpPr txBox="1"/>
          <p:nvPr/>
        </p:nvSpPr>
        <p:spPr>
          <a:xfrm>
            <a:off x="2692400" y="8368801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650D5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代码规范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6E5FF10-B19B-AC4E-82F0-1043390930A1}"/>
              </a:ext>
            </a:extLst>
          </p:cNvPr>
          <p:cNvSpPr txBox="1"/>
          <p:nvPr/>
        </p:nvSpPr>
        <p:spPr>
          <a:xfrm>
            <a:off x="17653000" y="8368801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rgbClr val="0650D5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文档管理</a:t>
            </a:r>
            <a:endParaRPr kumimoji="0" lang="zh-CN" altLang="en-US" sz="4000" u="none" strike="noStrike" cap="none" spc="0" normalizeH="0" baseline="0" dirty="0">
              <a:ln>
                <a:noFill/>
              </a:ln>
              <a:solidFill>
                <a:srgbClr val="0650D5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官网二维码.png" descr="官网二维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0" y="9907377"/>
            <a:ext cx="2540000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感谢倾听"/>
          <p:cNvSpPr txBox="1"/>
          <p:nvPr/>
        </p:nvSpPr>
        <p:spPr>
          <a:xfrm>
            <a:off x="1778000" y="4844143"/>
            <a:ext cx="12455659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825500">
              <a:defRPr sz="12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dirty="0" err="1"/>
              <a:t>感谢倾听</a:t>
            </a:r>
            <a:endParaRPr dirty="0"/>
          </a:p>
        </p:txBody>
      </p:sp>
      <p:sp>
        <p:nvSpPr>
          <p:cNvPr id="950" name="0755-26913453"/>
          <p:cNvSpPr txBox="1"/>
          <p:nvPr/>
        </p:nvSpPr>
        <p:spPr>
          <a:xfrm>
            <a:off x="4784836" y="10971881"/>
            <a:ext cx="3146694" cy="478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0755-26913453</a:t>
            </a:r>
          </a:p>
        </p:txBody>
      </p:sp>
      <p:sp>
        <p:nvSpPr>
          <p:cNvPr id="951" name="coding.net"/>
          <p:cNvSpPr txBox="1"/>
          <p:nvPr/>
        </p:nvSpPr>
        <p:spPr>
          <a:xfrm>
            <a:off x="1778000" y="10896725"/>
            <a:ext cx="2218555" cy="478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coding.net</a:t>
            </a:r>
            <a:endParaRPr dirty="0"/>
          </a:p>
        </p:txBody>
      </p:sp>
      <p:sp>
        <p:nvSpPr>
          <p:cNvPr id="952" name="400-830-6861"/>
          <p:cNvSpPr txBox="1"/>
          <p:nvPr/>
        </p:nvSpPr>
        <p:spPr>
          <a:xfrm>
            <a:off x="8698351" y="10971881"/>
            <a:ext cx="2986394" cy="478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400-830-6861</a:t>
            </a:r>
          </a:p>
        </p:txBody>
      </p:sp>
      <p:sp>
        <p:nvSpPr>
          <p:cNvPr id="953" name="support@coding.net"/>
          <p:cNvSpPr txBox="1"/>
          <p:nvPr/>
        </p:nvSpPr>
        <p:spPr>
          <a:xfrm>
            <a:off x="12400538" y="10971881"/>
            <a:ext cx="4090862" cy="478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support@coding.net</a:t>
            </a:r>
            <a:endParaRPr dirty="0"/>
          </a:p>
        </p:txBody>
      </p:sp>
      <p:sp>
        <p:nvSpPr>
          <p:cNvPr id="13" name="感谢倾听">
            <a:extLst>
              <a:ext uri="{FF2B5EF4-FFF2-40B4-BE49-F238E27FC236}">
                <a16:creationId xmlns:a16="http://schemas.microsoft.com/office/drawing/2014/main" id="{06A2D4E9-8124-8D44-8BF2-BE53A77A3FC2}"/>
              </a:ext>
            </a:extLst>
          </p:cNvPr>
          <p:cNvSpPr txBox="1"/>
          <p:nvPr/>
        </p:nvSpPr>
        <p:spPr>
          <a:xfrm>
            <a:off x="1778000" y="6771816"/>
            <a:ext cx="12455659" cy="11003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825500">
              <a:defRPr sz="12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" altLang="zh-CN" sz="6000" dirty="0"/>
              <a:t>CODING · </a:t>
            </a:r>
            <a:r>
              <a:rPr lang="zh-CN" altLang="en-US" sz="6000" dirty="0"/>
              <a:t>让开发更简单</a:t>
            </a:r>
          </a:p>
          <a:p>
            <a:endParaRPr sz="60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段落标题 40点"/>
          <p:cNvSpPr txBox="1"/>
          <p:nvPr/>
        </p:nvSpPr>
        <p:spPr>
          <a:xfrm>
            <a:off x="1143000" y="2809875"/>
            <a:ext cx="3798510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40点</a:t>
            </a:r>
          </a:p>
        </p:txBody>
      </p:sp>
      <p:sp>
        <p:nvSpPr>
          <p:cNvPr id="115" name="此处为正文，字体苹方，字号 24 点，字重常规体，行距 1.3 倍，色值 #202D40。这是一段示例文字，这是一段示例文字，这是一段示例文字，这是一段示例文字,这是一段示例文字，这是一段示例文字。"/>
          <p:cNvSpPr txBox="1"/>
          <p:nvPr/>
        </p:nvSpPr>
        <p:spPr>
          <a:xfrm>
            <a:off x="1143000" y="3928400"/>
            <a:ext cx="9144000" cy="231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#202D40。这是一段示例文字，这是一段示例文字，这是一段示例文字，这是一段示例文字,这是一段示例文字，这是一段示例文字。</a:t>
            </a:r>
          </a:p>
        </p:txBody>
      </p:sp>
      <p:sp>
        <p:nvSpPr>
          <p:cNvPr id="116" name="段落标题 40点"/>
          <p:cNvSpPr txBox="1"/>
          <p:nvPr/>
        </p:nvSpPr>
        <p:spPr>
          <a:xfrm>
            <a:off x="1143000" y="6632865"/>
            <a:ext cx="379851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40点</a:t>
            </a:r>
          </a:p>
        </p:txBody>
      </p:sp>
      <p:sp>
        <p:nvSpPr>
          <p:cNvPr id="117" name="此处为正文，字体苹方，字号 24 点，字重常规体，行距 1.3 倍，色值 #202D40。这是一段示例文字，这是一段示例文字，这是一段示例文字，这是一段示例文字,这是一段示例文字，这是一段示例文字。"/>
          <p:cNvSpPr txBox="1"/>
          <p:nvPr/>
        </p:nvSpPr>
        <p:spPr>
          <a:xfrm>
            <a:off x="1143000" y="7751391"/>
            <a:ext cx="9144000" cy="231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#202D40。这是一段示例文字，这是一段示例文字，这是一段示例文字，这是一段示例文字,这是一段示例文字，这是一段示例文字。</a:t>
            </a:r>
          </a:p>
        </p:txBody>
      </p:sp>
      <p:pic>
        <p:nvPicPr>
          <p:cNvPr id="118" name="maarten-deckers-T5nXYXCf50I-unsplash.jpg" descr="maarten-deckers-T5nXYXCf50I-unsplash.jpg"/>
          <p:cNvPicPr>
            <a:picLocks noChangeAspect="1"/>
          </p:cNvPicPr>
          <p:nvPr/>
        </p:nvPicPr>
        <p:blipFill>
          <a:blip r:embed="rId2"/>
          <a:srcRect l="8515" r="8515"/>
          <a:stretch>
            <a:fillRect/>
          </a:stretch>
        </p:blipFill>
        <p:spPr>
          <a:xfrm>
            <a:off x="12192000" y="2809875"/>
            <a:ext cx="11176000" cy="89789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页面主标题 60 点"/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  <p:sp>
        <p:nvSpPr>
          <p:cNvPr id="120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dirty="0"/>
              <a:t>08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teve-halama-GVV5H3bNrhk-unsplash.jpg" descr="steve-halama-GVV5H3bNrhk-unsplash.jpg"/>
          <p:cNvPicPr>
            <a:picLocks noChangeAspect="1"/>
          </p:cNvPicPr>
          <p:nvPr/>
        </p:nvPicPr>
        <p:blipFill>
          <a:blip r:embed="rId2"/>
          <a:srcRect t="27161" b="23408"/>
          <a:stretch>
            <a:fillRect/>
          </a:stretch>
        </p:blipFill>
        <p:spPr>
          <a:xfrm>
            <a:off x="1016000" y="4419768"/>
            <a:ext cx="22352000" cy="736639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此处为正文，字体苹方，字号 24 点，字重常规体，行距 1.3 倍，色值 #202D40。…"/>
          <p:cNvSpPr txBox="1"/>
          <p:nvPr/>
        </p:nvSpPr>
        <p:spPr>
          <a:xfrm>
            <a:off x="1016000" y="2804963"/>
            <a:ext cx="14869320" cy="120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 defTabSz="457200">
              <a:lnSpc>
                <a:spcPct val="15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</a:t>
            </a:r>
          </a:p>
          <a:p>
            <a:pPr algn="l" defTabSz="457200">
              <a:lnSpc>
                <a:spcPct val="15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 err="1"/>
              <a:t>这是一段示例文字，这是一段示例文字这是一段示例文字</a:t>
            </a:r>
            <a:r>
              <a:rPr dirty="0"/>
              <a:t>。</a:t>
            </a:r>
          </a:p>
        </p:txBody>
      </p:sp>
      <p:sp>
        <p:nvSpPr>
          <p:cNvPr id="125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6" name="页面主标题 60 点">
            <a:extLst>
              <a:ext uri="{FF2B5EF4-FFF2-40B4-BE49-F238E27FC236}">
                <a16:creationId xmlns:a16="http://schemas.microsoft.com/office/drawing/2014/main" id="{8600CC04-A60E-934A-A48C-5361DD7184E3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段落标题 40点"/>
          <p:cNvSpPr txBox="1"/>
          <p:nvPr/>
        </p:nvSpPr>
        <p:spPr>
          <a:xfrm>
            <a:off x="4704745" y="2804963"/>
            <a:ext cx="379851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40点</a:t>
            </a:r>
          </a:p>
        </p:txBody>
      </p:sp>
      <p:pic>
        <p:nvPicPr>
          <p:cNvPr id="129" name="umberto-FewHpO4VC9Y-unsplash.jpg" descr="umberto-FewHpO4VC9Y-unsplash.jpg"/>
          <p:cNvPicPr>
            <a:picLocks noChangeAspect="1"/>
          </p:cNvPicPr>
          <p:nvPr/>
        </p:nvPicPr>
        <p:blipFill>
          <a:blip r:embed="rId2"/>
          <a:srcRect t="27170" r="2441" b="29611"/>
          <a:stretch>
            <a:fillRect/>
          </a:stretch>
        </p:blipFill>
        <p:spPr>
          <a:xfrm>
            <a:off x="2034182" y="4217838"/>
            <a:ext cx="9139536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此处为正文，字体苹方，字号 24 点，字重常规体，行距 1.3 倍，色值 #202D40。这是一段示例文字，这是一段示例文字，这是一段示例文字，这是一段示例文字。"/>
          <p:cNvSpPr txBox="1"/>
          <p:nvPr/>
        </p:nvSpPr>
        <p:spPr>
          <a:xfrm>
            <a:off x="2034183" y="10590063"/>
            <a:ext cx="9139635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#202D40。这是一段示例文字，这是一段示例文字，这是一段示例文字，这是一段示例文字。</a:t>
            </a:r>
          </a:p>
        </p:txBody>
      </p:sp>
      <p:pic>
        <p:nvPicPr>
          <p:cNvPr id="131" name="luca-bravo-bTxMLuJOff4-unsplash.jpg" descr="luca-bravo-bTxMLuJOff4-unsplash.jpg"/>
          <p:cNvPicPr>
            <a:picLocks noChangeAspect="1"/>
          </p:cNvPicPr>
          <p:nvPr/>
        </p:nvPicPr>
        <p:blipFill>
          <a:blip r:embed="rId3"/>
          <a:srcRect l="16" t="34204" r="34221"/>
          <a:stretch>
            <a:fillRect/>
          </a:stretch>
        </p:blipFill>
        <p:spPr>
          <a:xfrm>
            <a:off x="13210182" y="4217838"/>
            <a:ext cx="9139536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段落标题 40点"/>
          <p:cNvSpPr txBox="1"/>
          <p:nvPr/>
        </p:nvSpPr>
        <p:spPr>
          <a:xfrm>
            <a:off x="15880745" y="2804963"/>
            <a:ext cx="379851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40点</a:t>
            </a:r>
          </a:p>
        </p:txBody>
      </p:sp>
      <p:sp>
        <p:nvSpPr>
          <p:cNvPr id="133" name="此处为正文，字体苹方，字号 24 点，字重常规体，行距 1.3 倍，色值 #202D40。这是一段示例文字，这是一段示例文字，这是一段示例文字，这是一段示例文字。"/>
          <p:cNvSpPr txBox="1"/>
          <p:nvPr/>
        </p:nvSpPr>
        <p:spPr>
          <a:xfrm>
            <a:off x="13210182" y="10590063"/>
            <a:ext cx="9139636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#202D40。这是一段示例文字，这是一段示例文字，这是一段示例文字，这是一段示例文字。</a:t>
            </a:r>
          </a:p>
        </p:txBody>
      </p:sp>
      <p:sp>
        <p:nvSpPr>
          <p:cNvPr id="134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10" name="页面主标题 60 点">
            <a:extLst>
              <a:ext uri="{FF2B5EF4-FFF2-40B4-BE49-F238E27FC236}">
                <a16:creationId xmlns:a16="http://schemas.microsoft.com/office/drawing/2014/main" id="{1AAEF4DC-3D7A-874B-9230-85CBDFBBD9E9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trick-tomasso-gMes5dNykus-unsplash.jpg" descr="patrick-tomasso-gMes5dNykus-unsplash.jpg"/>
          <p:cNvPicPr>
            <a:picLocks noChangeAspect="1"/>
          </p:cNvPicPr>
          <p:nvPr/>
        </p:nvPicPr>
        <p:blipFill>
          <a:blip r:embed="rId2"/>
          <a:srcRect t="14468" b="14468"/>
          <a:stretch>
            <a:fillRect/>
          </a:stretch>
        </p:blipFill>
        <p:spPr>
          <a:xfrm>
            <a:off x="2795860" y="2809875"/>
            <a:ext cx="7616281" cy="406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段落标题 40点"/>
          <p:cNvSpPr txBox="1"/>
          <p:nvPr/>
        </p:nvSpPr>
        <p:spPr>
          <a:xfrm>
            <a:off x="11428138" y="3462020"/>
            <a:ext cx="379851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40点</a:t>
            </a:r>
          </a:p>
        </p:txBody>
      </p:sp>
      <p:sp>
        <p:nvSpPr>
          <p:cNvPr id="139" name="此处为正文，字体苹方，字号 24 点，字重常规体，行距 1.3 倍，色值 #202D40。这是一段示例文字，这是一段示例文字，这是一段示例文字，这是一段示例文字,这是一段示例文字，这是一段示例文字。"/>
          <p:cNvSpPr txBox="1"/>
          <p:nvPr/>
        </p:nvSpPr>
        <p:spPr>
          <a:xfrm>
            <a:off x="11428138" y="4570095"/>
            <a:ext cx="101600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#202D40。这是一段示例文字，这是一段示例文字，这是一段示例文字，这是一段示例文字,这是一段示例文字，这是一段示例文字。</a:t>
            </a:r>
          </a:p>
        </p:txBody>
      </p:sp>
      <p:pic>
        <p:nvPicPr>
          <p:cNvPr id="140" name="jason-blackeye-nyL-rzwP-Mk-unsplash.jpg" descr="jason-blackeye-nyL-rzwP-Mk-unsplash.jpg"/>
          <p:cNvPicPr>
            <a:picLocks noChangeAspect="1"/>
          </p:cNvPicPr>
          <p:nvPr/>
        </p:nvPicPr>
        <p:blipFill>
          <a:blip r:embed="rId3"/>
          <a:srcRect t="18484" b="1476"/>
          <a:stretch>
            <a:fillRect/>
          </a:stretch>
        </p:blipFill>
        <p:spPr>
          <a:xfrm>
            <a:off x="2795860" y="7716986"/>
            <a:ext cx="7616281" cy="406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段落标题 40点"/>
          <p:cNvSpPr txBox="1"/>
          <p:nvPr/>
        </p:nvSpPr>
        <p:spPr>
          <a:xfrm>
            <a:off x="11428139" y="8369131"/>
            <a:ext cx="379851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40点</a:t>
            </a:r>
          </a:p>
        </p:txBody>
      </p:sp>
      <p:sp>
        <p:nvSpPr>
          <p:cNvPr id="142" name="此处为正文，字体苹方，字号 24 点，字重常规体，行距 1.3 倍，色值 #202D40。这是一段示例文字，这是一段示例文字，这是一段示例文字，这是一段示例文字,这是一段示例文字，这是一段示例文字。"/>
          <p:cNvSpPr txBox="1"/>
          <p:nvPr/>
        </p:nvSpPr>
        <p:spPr>
          <a:xfrm>
            <a:off x="11428139" y="9477206"/>
            <a:ext cx="10160001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24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#202D40。这是一段示例文字，这是一段示例文字，这是一段示例文字，这是一段示例文字,这是一段示例文字，这是一段示例文字。</a:t>
            </a:r>
          </a:p>
        </p:txBody>
      </p:sp>
      <p:sp>
        <p:nvSpPr>
          <p:cNvPr id="143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10" name="页面主标题 60 点">
            <a:extLst>
              <a:ext uri="{FF2B5EF4-FFF2-40B4-BE49-F238E27FC236}">
                <a16:creationId xmlns:a16="http://schemas.microsoft.com/office/drawing/2014/main" id="{EFCE064E-4179-F243-B93D-7BD0CFD8D3C5}"/>
              </a:ext>
            </a:extLst>
          </p:cNvPr>
          <p:cNvSpPr txBox="1"/>
          <p:nvPr/>
        </p:nvSpPr>
        <p:spPr>
          <a:xfrm>
            <a:off x="1016000" y="507999"/>
            <a:ext cx="61016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页面主标题</a:t>
            </a:r>
            <a:r>
              <a:rPr dirty="0"/>
              <a:t> 60 </a:t>
            </a:r>
            <a:r>
              <a:rPr dirty="0" err="1"/>
              <a:t>点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ascha-yeryomin-DNQ-M93tHmA-unsplash.jpg" descr="sascha-yeryomin-DNQ-M93tHmA-unsplash.jpg"/>
          <p:cNvPicPr>
            <a:picLocks noChangeAspect="1"/>
          </p:cNvPicPr>
          <p:nvPr/>
        </p:nvPicPr>
        <p:blipFill>
          <a:blip r:embed="rId2"/>
          <a:srcRect t="14537" b="10069"/>
          <a:stretch>
            <a:fillRect/>
          </a:stretch>
        </p:blipFill>
        <p:spPr>
          <a:xfrm>
            <a:off x="0" y="0"/>
            <a:ext cx="121285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maarten-deckers-T5nXYXCf50I-unsplash.jpg" descr="maarten-deckers-T5nXYXCf50I-unsplash.jpg"/>
          <p:cNvPicPr>
            <a:picLocks noChangeAspect="1"/>
          </p:cNvPicPr>
          <p:nvPr/>
        </p:nvPicPr>
        <p:blipFill>
          <a:blip r:embed="rId3"/>
          <a:srcRect l="37422" r="3634"/>
          <a:stretch>
            <a:fillRect/>
          </a:stretch>
        </p:blipFill>
        <p:spPr>
          <a:xfrm>
            <a:off x="12255500" y="0"/>
            <a:ext cx="121285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04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04</a:t>
            </a:r>
          </a:p>
        </p:txBody>
      </p:sp>
      <p:grpSp>
        <p:nvGrpSpPr>
          <p:cNvPr id="152" name="成组"/>
          <p:cNvGrpSpPr/>
          <p:nvPr/>
        </p:nvGrpSpPr>
        <p:grpSpPr>
          <a:xfrm>
            <a:off x="18855183" y="995114"/>
            <a:ext cx="4512817" cy="498323"/>
            <a:chOff x="0" y="0"/>
            <a:chExt cx="4512816" cy="498322"/>
          </a:xfrm>
        </p:grpSpPr>
        <p:sp>
          <p:nvSpPr>
            <p:cNvPr id="149" name="矩形"/>
            <p:cNvSpPr/>
            <p:nvPr/>
          </p:nvSpPr>
          <p:spPr>
            <a:xfrm>
              <a:off x="1930379" y="50800"/>
              <a:ext cx="25401" cy="4402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pic>
          <p:nvPicPr>
            <p:cNvPr id="150" name="CODING LOGO 横版.png" descr="CODING LOGO 横版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916" y="0"/>
              <a:ext cx="2374901" cy="4983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腾讯云 logo.png" descr="腾讯云 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6933"/>
              <a:ext cx="1710128" cy="469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3" name="矩形"/>
          <p:cNvSpPr/>
          <p:nvPr/>
        </p:nvSpPr>
        <p:spPr>
          <a:xfrm>
            <a:off x="0" y="6096000"/>
            <a:ext cx="12128500" cy="7620000"/>
          </a:xfrm>
          <a:prstGeom prst="rect">
            <a:avLst/>
          </a:prstGeom>
          <a:gradFill>
            <a:gsLst>
              <a:gs pos="0">
                <a:srgbClr val="2152C5">
                  <a:alpha val="0"/>
                </a:srgbClr>
              </a:gs>
              <a:gs pos="54863">
                <a:srgbClr val="081532">
                  <a:alpha val="74667"/>
                </a:srgbClr>
              </a:gs>
              <a:gs pos="79705">
                <a:srgbClr val="050C1C">
                  <a:alpha val="85817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154" name="段落标题 48 点"/>
          <p:cNvSpPr txBox="1"/>
          <p:nvPr/>
        </p:nvSpPr>
        <p:spPr>
          <a:xfrm>
            <a:off x="3524250" y="9469586"/>
            <a:ext cx="508000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48 </a:t>
            </a:r>
            <a:r>
              <a:rPr dirty="0" err="1"/>
              <a:t>点</a:t>
            </a:r>
            <a:endParaRPr dirty="0"/>
          </a:p>
        </p:txBody>
      </p:sp>
      <p:sp>
        <p:nvSpPr>
          <p:cNvPr id="155" name="此处为正文，字体苹方，字号 32 点，字重常规体，行距 1.3 倍，色值 #FFFFFF。"/>
          <p:cNvSpPr txBox="1"/>
          <p:nvPr/>
        </p:nvSpPr>
        <p:spPr>
          <a:xfrm>
            <a:off x="1016000" y="10704661"/>
            <a:ext cx="10096500" cy="1556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32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</a:t>
            </a:r>
            <a:r>
              <a:rPr dirty="0"/>
              <a:t> </a:t>
            </a:r>
            <a:r>
              <a:rPr dirty="0" err="1"/>
              <a:t>倍，色值</a:t>
            </a:r>
            <a:r>
              <a:rPr dirty="0"/>
              <a:t> #FFFFFF。</a:t>
            </a:r>
          </a:p>
        </p:txBody>
      </p:sp>
      <p:sp>
        <p:nvSpPr>
          <p:cNvPr id="156" name="矩形"/>
          <p:cNvSpPr/>
          <p:nvPr/>
        </p:nvSpPr>
        <p:spPr>
          <a:xfrm>
            <a:off x="12255500" y="6096000"/>
            <a:ext cx="12128500" cy="7620000"/>
          </a:xfrm>
          <a:prstGeom prst="rect">
            <a:avLst/>
          </a:prstGeom>
          <a:gradFill>
            <a:gsLst>
              <a:gs pos="0">
                <a:srgbClr val="2152C5">
                  <a:alpha val="0"/>
                </a:srgbClr>
              </a:gs>
              <a:gs pos="54863">
                <a:srgbClr val="081532">
                  <a:alpha val="74667"/>
                </a:srgbClr>
              </a:gs>
              <a:gs pos="79705">
                <a:srgbClr val="050C1C">
                  <a:alpha val="85817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157" name="段落标题 48 点"/>
          <p:cNvSpPr txBox="1"/>
          <p:nvPr/>
        </p:nvSpPr>
        <p:spPr>
          <a:xfrm>
            <a:off x="15779750" y="9469586"/>
            <a:ext cx="508000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段落标题</a:t>
            </a:r>
            <a:r>
              <a:rPr dirty="0"/>
              <a:t> 48 </a:t>
            </a:r>
            <a:r>
              <a:rPr dirty="0" err="1"/>
              <a:t>点</a:t>
            </a:r>
            <a:endParaRPr dirty="0"/>
          </a:p>
        </p:txBody>
      </p:sp>
      <p:sp>
        <p:nvSpPr>
          <p:cNvPr id="158" name="此处为正文，字体苹方，字号 32 点，字重常规体，行距 1.3 倍，色值 #FFFFFF。"/>
          <p:cNvSpPr txBox="1"/>
          <p:nvPr/>
        </p:nvSpPr>
        <p:spPr>
          <a:xfrm>
            <a:off x="13271500" y="10704661"/>
            <a:ext cx="10096500" cy="1556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30000"/>
              </a:lnSpc>
              <a:defRPr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dirty="0" err="1"/>
              <a:t>此处为正文，字体苹方，字号</a:t>
            </a:r>
            <a:r>
              <a:rPr dirty="0"/>
              <a:t> 32 </a:t>
            </a:r>
            <a:r>
              <a:rPr dirty="0" err="1"/>
              <a:t>点，字重常规体，行距</a:t>
            </a:r>
            <a:r>
              <a:rPr dirty="0"/>
              <a:t> 1.</a:t>
            </a:r>
            <a:r>
              <a:rPr lang="en-US" altLang="zh-CN" dirty="0"/>
              <a:t>5 </a:t>
            </a:r>
            <a:r>
              <a:rPr dirty="0" err="1"/>
              <a:t>倍，色值</a:t>
            </a:r>
            <a:r>
              <a:rPr dirty="0"/>
              <a:t> #FFFFFF。</a:t>
            </a:r>
          </a:p>
        </p:txBody>
      </p:sp>
      <p:sp>
        <p:nvSpPr>
          <p:cNvPr id="16" name="页面主标题 60 点">
            <a:extLst>
              <a:ext uri="{FF2B5EF4-FFF2-40B4-BE49-F238E27FC236}">
                <a16:creationId xmlns:a16="http://schemas.microsoft.com/office/drawing/2014/main" id="{2DD90175-F70E-D048-A283-AC713C64366E}"/>
              </a:ext>
            </a:extLst>
          </p:cNvPr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页面主标题</a:t>
            </a:r>
            <a:r>
              <a:rPr dirty="0">
                <a:solidFill>
                  <a:schemeClr val="tx1"/>
                </a:solidFill>
              </a:rPr>
              <a:t> 60 </a:t>
            </a:r>
            <a:r>
              <a:rPr dirty="0" err="1">
                <a:solidFill>
                  <a:schemeClr val="tx1"/>
                </a:solidFill>
              </a:rPr>
              <a:t>点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自定义 1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 dirty="0" smtClean="0">
            <a:ln>
              <a:noFill/>
            </a:ln>
            <a:solidFill>
              <a:schemeClr val="bg1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2374</Words>
  <Application>Microsoft Macintosh PowerPoint</Application>
  <PresentationFormat>自定义</PresentationFormat>
  <Paragraphs>410</Paragraphs>
  <Slides>41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腾讯体 W7</vt:lpstr>
      <vt:lpstr>Microsoft YaHei</vt:lpstr>
      <vt:lpstr>PingFang SC Medium</vt:lpstr>
      <vt:lpstr>PingFang SC Regular</vt:lpstr>
      <vt:lpstr>PingFang SC Semibold</vt:lpstr>
      <vt:lpstr>TencentSans W7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小 飞</cp:lastModifiedBy>
  <cp:revision>17</cp:revision>
  <dcterms:modified xsi:type="dcterms:W3CDTF">2020-12-08T02:35:44Z</dcterms:modified>
</cp:coreProperties>
</file>